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􀆽数学广角重叠问题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112903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某小学三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人参加文艺小组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人参加体育小组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人既参加文艺小组又参加体育小组。三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班参加文艺小组和体育小组的学生一共有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参加语文兴趣小组的有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参加数学兴趣小组的有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都参加的有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参加兴趣小组的共有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329934" y="3014687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21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675849" y="4165394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41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某工厂有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名工人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其中水电工有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安装工有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既是水电工又是安装工的有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人。既不是水电工又不是安装工的有多少人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622864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22+19-4=37(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48-37=11(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两根木棍放在一起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其中一根木棍长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中间重叠部分是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另一根木棍长多少厘米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MM3LRQ23.eps" descr="id:214749092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0287" y="2646482"/>
            <a:ext cx="7711426" cy="2925674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5087914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190-80=110(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340-110=230(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345</TotalTime>
  <Words>277</Words>
  <Application>Microsoft Office PowerPoint</Application>
  <PresentationFormat>宽屏</PresentationFormat>
  <Paragraphs>24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2026-02-11T09:54:23Z</dcterms:modified>
</cp:coreProperties>
</file>