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700" r:id="rId2"/>
  </p:sldMasterIdLst>
  <p:sldIdLst>
    <p:sldId id="347" r:id="rId3"/>
    <p:sldId id="342" r:id="rId4"/>
    <p:sldId id="296" r:id="rId5"/>
    <p:sldId id="345" r:id="rId6"/>
    <p:sldId id="346" r:id="rId7"/>
    <p:sldId id="295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90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996505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755194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5591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2463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8815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6755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451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.docx"/><Relationship Id="rId3" Type="http://schemas.openxmlformats.org/officeDocument/2006/relationships/image" Target="../media/image8.png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emf"/><Relationship Id="rId5" Type="http://schemas.openxmlformats.org/officeDocument/2006/relationships/package" Target="../embeddings/Microsoft_Word___1.docx"/><Relationship Id="rId4" Type="http://schemas.openxmlformats.org/officeDocument/2006/relationships/oleObject" Target="../embeddings/oleObject1.bin"/><Relationship Id="rId9" Type="http://schemas.openxmlformats.org/officeDocument/2006/relationships/image" Target="../media/image10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3</a:t>
            </a: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周长的认识</a:t>
            </a:r>
          </a:p>
        </p:txBody>
      </p:sp>
    </p:spTree>
    <p:extLst>
      <p:ext uri="{BB962C8B-B14F-4D97-AF65-F5344CB8AC3E}">
        <p14:creationId xmlns:p14="http://schemas.microsoft.com/office/powerpoint/2010/main" val="88861482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2033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1722961"/>
            <a:ext cx="112903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封闭图形一周边线的长度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是它的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用一根长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厘米的铁丝围成一个封闭的六边形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铁丝没有剩余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这个六边形的周长是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059769" y="2338116"/>
            <a:ext cx="1005403" cy="635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周长</a:t>
            </a:r>
            <a:endParaRPr lang="zh-CN" altLang="en-US" sz="320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4429585" y="3527617"/>
            <a:ext cx="595035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50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837910"/>
            <a:ext cx="112903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二、选一选。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下面图形中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不能测量出周长的是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5379912"/>
              </p:ext>
            </p:extLst>
          </p:nvPr>
        </p:nvGraphicFramePr>
        <p:xfrm>
          <a:off x="450850" y="2055551"/>
          <a:ext cx="11290300" cy="15508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文档" r:id="rId5" imgW="5291986" imgH="726918" progId="Word.Document.12">
                  <p:embed/>
                </p:oleObj>
              </mc:Choice>
              <mc:Fallback>
                <p:oleObj name="文档" r:id="rId5" imgW="5291986" imgH="72691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50850" y="2055551"/>
                        <a:ext cx="11290300" cy="15508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/>
          </p:cNvSpPr>
          <p:nvPr/>
        </p:nvSpPr>
        <p:spPr>
          <a:xfrm>
            <a:off x="450850" y="3518076"/>
            <a:ext cx="11290300" cy="1195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下面由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个边长为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厘米的正方形摆成的图形中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的周长最短。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5148193"/>
              </p:ext>
            </p:extLst>
          </p:nvPr>
        </p:nvGraphicFramePr>
        <p:xfrm>
          <a:off x="450850" y="4625454"/>
          <a:ext cx="11290300" cy="15508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文档" r:id="rId8" imgW="5291986" imgH="726918" progId="Word.Document.12">
                  <p:embed/>
                </p:oleObj>
              </mc:Choice>
              <mc:Fallback>
                <p:oleObj name="文档" r:id="rId8" imgW="5291986" imgH="72691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50850" y="4625454"/>
                        <a:ext cx="11290300" cy="15508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矩形 15"/>
          <p:cNvSpPr>
            <a:spLocks noChangeAspect="1"/>
          </p:cNvSpPr>
          <p:nvPr/>
        </p:nvSpPr>
        <p:spPr>
          <a:xfrm>
            <a:off x="7008399" y="1418599"/>
            <a:ext cx="458780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9453648" y="3513762"/>
            <a:ext cx="458780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880481"/>
            <a:ext cx="112903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三、想一想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做一做。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一块长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米、宽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米的长方形菜地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在其右上角划出边长为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米的正方形区域种白菜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剩下部分种油菜。如果用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米长的栅栏将种油菜的区域围起来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栅栏够用吗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5" name="XM3LRQ164.eps" descr="id:2147489378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80335" y="3279984"/>
            <a:ext cx="3783751" cy="2845414"/>
          </a:xfrm>
          <a:prstGeom prst="rect">
            <a:avLst/>
          </a:prstGeom>
        </p:spPr>
      </p:pic>
      <p:sp>
        <p:nvSpPr>
          <p:cNvPr id="3" name="矩形 2"/>
          <p:cNvSpPr>
            <a:spLocks/>
          </p:cNvSpPr>
          <p:nvPr/>
        </p:nvSpPr>
        <p:spPr>
          <a:xfrm>
            <a:off x="450850" y="5081631"/>
            <a:ext cx="11290300" cy="1195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(40+60)×2=200(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够用。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853022" y="1865726"/>
            <a:ext cx="8703138" cy="2243931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14700" y="2526026"/>
            <a:ext cx="5473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smtClean="0">
                <a:latin typeface="+mn-ea"/>
              </a:rPr>
              <a:t>本课结束</a:t>
            </a:r>
            <a:endParaRPr lang="zh-CN" altLang="en-US" sz="5400" b="1">
              <a:latin typeface="+mn-ea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981200" y="2025316"/>
            <a:ext cx="8460660" cy="1965675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53802" y="4393804"/>
            <a:ext cx="830157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/>
            <a:r>
              <a:rPr lang="zh-CN" altLang="en-US" sz="2400" smtClean="0"/>
              <a:t>更多精彩内容请登录</a:t>
            </a:r>
            <a:r>
              <a:rPr lang="zh-CN" altLang="en-US" sz="28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志鸿优化网</a:t>
            </a:r>
            <a:endParaRPr lang="en-US" altLang="zh-CN" sz="240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 fontAlgn="auto"/>
            <a:r>
              <a:rPr lang="en-US" altLang="zh-CN" sz="2400" smtClean="0"/>
              <a:t>http</a:t>
            </a:r>
            <a:r>
              <a:rPr lang="en-US" altLang="zh-CN" sz="2400"/>
              <a:t>://</a:t>
            </a:r>
            <a:r>
              <a:rPr lang="en-US" altLang="zh-CN" sz="2400" smtClean="0"/>
              <a:t>www.zhyh.org/</a:t>
            </a:r>
            <a:endParaRPr lang="en-US" altLang="zh-CN" sz="2400"/>
          </a:p>
        </p:txBody>
      </p:sp>
    </p:spTree>
    <p:extLst>
      <p:ext uri="{BB962C8B-B14F-4D97-AF65-F5344CB8AC3E}">
        <p14:creationId xmlns:p14="http://schemas.microsoft.com/office/powerpoint/2010/main" val="1852345590"/>
      </p:ext>
    </p:extLst>
  </p:cSld>
  <p:clrMapOvr>
    <a:masterClrMapping/>
  </p:clrMapOvr>
  <p:timing>
    <p:tnLst>
      <p:par>
        <p:cTn id="1" dur="indefinite" restart="never" nodeType="tmRoot"/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354</TotalTime>
  <Words>224</Words>
  <Application>Microsoft Office PowerPoint</Application>
  <PresentationFormat>宽屏</PresentationFormat>
  <Paragraphs>25</Paragraphs>
  <Slides>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NEU-BZ-S92</vt:lpstr>
      <vt:lpstr>方正书宋_GBK</vt:lpstr>
      <vt:lpstr>黑体</vt:lpstr>
      <vt:lpstr>华文琥珀</vt:lpstr>
      <vt:lpstr>华文隶书</vt:lpstr>
      <vt:lpstr>华文新魏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47</cp:revision>
  <dcterms:created xsi:type="dcterms:W3CDTF">2021-07-19T03:09:34Z</dcterms:created>
  <dcterms:modified xsi:type="dcterms:W3CDTF">2026-02-11T09:41:59Z</dcterms:modified>
</cp:coreProperties>
</file>