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8" r:id="rId4"/>
    <p:sldId id="349" r:id="rId5"/>
    <p:sldId id="353" r:id="rId6"/>
    <p:sldId id="354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2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07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九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92903"/>
            <a:ext cx="112903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一块长方形板材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分米。要从这块板材上裁下一块最大的正方形板材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则这块正方形板材的面积是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里填上合适的数。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　　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449871" y="1670295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64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792217" y="3416901"/>
            <a:ext cx="1005403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4000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03183" y="4004324"/>
            <a:ext cx="1005403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8500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97620" y="4651162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941175" y="5231527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26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988191"/>
            <a:ext cx="112903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一个正方形的边长是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一个长方形的长是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A.400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C.40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02576" y="1641231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 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9986758" y="278311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89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101541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有一个正方形的游泳池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求它的边长。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405524"/>
            <a:ext cx="28424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4=50(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31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97415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青青在某景区的入口处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看到了该景区停车场的平面图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这个停车场的面积是多少平方米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105.eps" descr="id:214748990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2572" y="1415056"/>
            <a:ext cx="3220782" cy="4564504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4170988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60×9=540(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25×8=200(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540+200=740(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46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346</TotalTime>
  <Words>222</Words>
  <Application>Microsoft Office PowerPoint</Application>
  <PresentationFormat>宽屏</PresentationFormat>
  <Paragraphs>30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48</cp:revision>
  <dcterms:created xsi:type="dcterms:W3CDTF">2021-07-19T03:09:34Z</dcterms:created>
  <dcterms:modified xsi:type="dcterms:W3CDTF">2026-02-11T09:47:00Z</dcterms:modified>
</cp:coreProperties>
</file>