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0" r:id="rId2"/>
  </p:sldMasterIdLst>
  <p:sldIdLst>
    <p:sldId id="347" r:id="rId3"/>
    <p:sldId id="342" r:id="rId4"/>
    <p:sldId id="296" r:id="rId5"/>
    <p:sldId id="345" r:id="rId6"/>
    <p:sldId id="346" r:id="rId7"/>
    <p:sldId id="2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65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51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591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4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5" name="图片 4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881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740042" y="5638986"/>
            <a:ext cx="1538026" cy="1538262"/>
            <a:chOff x="10153525" y="-301660"/>
            <a:chExt cx="1453515" cy="1453515"/>
          </a:xfrm>
        </p:grpSpPr>
        <p:pic>
          <p:nvPicPr>
            <p:cNvPr id="4" name="图片 3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5" name="文本框 4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42585" cy="3949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16" b="1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116" b="1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5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232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课时　面积的认识</a:t>
            </a:r>
          </a:p>
        </p:txBody>
      </p:sp>
    </p:spTree>
    <p:extLst>
      <p:ext uri="{BB962C8B-B14F-4D97-AF65-F5344CB8AC3E}">
        <p14:creationId xmlns:p14="http://schemas.microsoft.com/office/powerpoint/2010/main" val="8886148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23721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下面哪些图形有面积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66.eps" descr="id:214748965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850" y="2185797"/>
            <a:ext cx="11290300" cy="147383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654798" y="322696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21288" y="322696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967119" y="3226966"/>
            <a:ext cx="472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837910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3LRQ69.eps" descr="id:214748967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5124" y="2105999"/>
            <a:ext cx="3401752" cy="1660666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3569824"/>
            <a:ext cx="112903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面积相等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周长相等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周长和面积都相等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32912" y="1510950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/>
          </p:cNvSpPr>
          <p:nvPr/>
        </p:nvSpPr>
        <p:spPr>
          <a:xfrm>
            <a:off x="450850" y="916606"/>
            <a:ext cx="112903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三、动脑筋我能行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下图中大正方形的面积是相等的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哪些阴影部分的面积相等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3LRQ73.eps" descr="id:21474896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4716" y="2134247"/>
            <a:ext cx="8482569" cy="2077125"/>
          </a:xfrm>
          <a:prstGeom prst="rect">
            <a:avLst/>
          </a:prstGeom>
        </p:spPr>
      </p:pic>
      <p:sp>
        <p:nvSpPr>
          <p:cNvPr id="3" name="矩形 2"/>
          <p:cNvSpPr>
            <a:spLocks/>
          </p:cNvSpPr>
          <p:nvPr/>
        </p:nvSpPr>
        <p:spPr>
          <a:xfrm>
            <a:off x="450850" y="4387478"/>
            <a:ext cx="685315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320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320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涂阴影部分的面积相等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53022" y="1865726"/>
            <a:ext cx="8703138" cy="2243931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0" y="2526026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mtClean="0">
                <a:latin typeface="+mn-ea"/>
              </a:rPr>
              <a:t>本课结束</a:t>
            </a:r>
            <a:endParaRPr lang="zh-CN" altLang="en-US" sz="5400" b="1">
              <a:latin typeface="+mn-ea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981200" y="2025316"/>
            <a:ext cx="8460660" cy="1965675"/>
          </a:xfrm>
          <a:prstGeom prst="rect">
            <a:avLst/>
          </a:prstGeom>
          <a:noFill/>
          <a:ln w="38100" cap="flat">
            <a:solidFill>
              <a:srgbClr val="3D735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3802" y="4393804"/>
            <a:ext cx="83015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400" smtClean="0"/>
              <a:t>更多精彩内容请登录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志鸿优化网</a:t>
            </a:r>
            <a:endParaRPr lang="en-US" altLang="zh-CN" sz="240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fontAlgn="auto"/>
            <a:r>
              <a:rPr lang="en-US" altLang="zh-CN" sz="2400" smtClean="0"/>
              <a:t>http</a:t>
            </a:r>
            <a:r>
              <a:rPr lang="en-US" altLang="zh-CN" sz="2400"/>
              <a:t>://</a:t>
            </a:r>
            <a:r>
              <a:rPr lang="en-US" altLang="zh-CN" sz="2400" smtClean="0"/>
              <a:t>www.zhyh.org/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852345590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352</TotalTime>
  <Words>171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47</cp:revision>
  <dcterms:created xsi:type="dcterms:W3CDTF">2021-07-19T03:09:34Z</dcterms:created>
  <dcterms:modified xsi:type="dcterms:W3CDTF">2026-02-11T09:46:28Z</dcterms:modified>
</cp:coreProperties>
</file>