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两位小数的认识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/>
          </p:cNvSpPr>
          <p:nvPr/>
        </p:nvSpPr>
        <p:spPr>
          <a:xfrm>
            <a:off x="450850" y="812397"/>
            <a:ext cx="11290300" cy="58046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将阴影部分用分数和小数表示。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分写成小数是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XM3LRQ138.eps" descr="id:21474905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791" y="2053231"/>
            <a:ext cx="2595188" cy="3717312"/>
          </a:xfrm>
          <a:prstGeom prst="rect">
            <a:avLst/>
          </a:prstGeom>
        </p:spPr>
      </p:pic>
      <p:pic>
        <p:nvPicPr>
          <p:cNvPr id="20" name="XM3LRQ139.eps" descr="id:214749050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7228" y="2063504"/>
            <a:ext cx="2444552" cy="34641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/>
              </p:cNvSpPr>
              <p:nvPr/>
            </p:nvSpPr>
            <p:spPr>
              <a:xfrm>
                <a:off x="2677459" y="4395769"/>
                <a:ext cx="1043876" cy="9292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sz="320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7459" y="4395769"/>
                <a:ext cx="1043876" cy="92922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/>
          </p:cNvSpPr>
          <p:nvPr/>
        </p:nvSpPr>
        <p:spPr>
          <a:xfrm>
            <a:off x="2626049" y="5202520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>
                <a:spLocks/>
              </p:cNvSpPr>
              <p:nvPr/>
            </p:nvSpPr>
            <p:spPr>
              <a:xfrm>
                <a:off x="6563716" y="4233818"/>
                <a:ext cx="797013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26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3716" y="4233818"/>
                <a:ext cx="797013" cy="89678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/>
          </p:cNvSpPr>
          <p:nvPr/>
        </p:nvSpPr>
        <p:spPr>
          <a:xfrm>
            <a:off x="6459520" y="5015771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0.26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813323" y="5821913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6.52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62595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分用小数表示是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A.10.05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B.0.55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C.0.05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李老师的身高是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用小数表示是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A.1.78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B.0.78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C.17.8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6835" y="1710548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2673164" y="28769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8385662" y="4094153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三、涂一涂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分别涂一涂表示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并把小数填在对应的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45.eps" descr="id:21474905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1100" y="2413755"/>
            <a:ext cx="5378918" cy="3075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5317" y="2434303"/>
            <a:ext cx="236305" cy="709589"/>
          </a:xfrm>
          <a:prstGeom prst="rect">
            <a:avLst/>
          </a:prstGeom>
          <a:solidFill>
            <a:schemeClr val="bg1">
              <a:lumMod val="65000"/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饼形 4"/>
          <p:cNvSpPr/>
          <p:nvPr/>
        </p:nvSpPr>
        <p:spPr>
          <a:xfrm rot="9596316">
            <a:off x="3259562" y="2982584"/>
            <a:ext cx="1767705" cy="1767705"/>
          </a:xfrm>
          <a:prstGeom prst="pie">
            <a:avLst>
              <a:gd name="adj1" fmla="val 103580"/>
              <a:gd name="adj2" fmla="val 6709233"/>
            </a:avLst>
          </a:prstGeom>
          <a:solidFill>
            <a:schemeClr val="bg1">
              <a:lumMod val="65000"/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3773671" y="4947946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0.3</a:t>
            </a:r>
            <a:endParaRPr lang="zh-CN" altLang="en-US" sz="320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6954243" y="4947946"/>
            <a:ext cx="90281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0.03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367</TotalTime>
  <Words>141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2026-02-26T02:18:56Z</dcterms:modified>
</cp:coreProperties>
</file>