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46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被除数或商中间有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的除法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的商的中间有零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并且没有余数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只松鼠共摘了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个松果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每只松鼠平均摘了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.8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里最大填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做一套三年级学生的校服需要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米的布料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,908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米布料最多可以做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套这样的校服。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210159" y="183709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007374" y="243726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022743" y="3014043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01615" y="4173734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8988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下面的竖式计算正确的是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948904"/>
              </p:ext>
            </p:extLst>
          </p:nvPr>
        </p:nvGraphicFramePr>
        <p:xfrm>
          <a:off x="450850" y="1507524"/>
          <a:ext cx="11290300" cy="258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291986" imgH="1211529" progId="Word.Document.12">
                  <p:embed/>
                </p:oleObj>
              </mc:Choice>
              <mc:Fallback>
                <p:oleObj name="文档" r:id="rId4" imgW="5291986" imgH="12115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" y="1507524"/>
                        <a:ext cx="11290300" cy="2584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637220" y="92274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903513"/>
            <a:ext cx="11290300" cy="38348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商为三位数且商中间有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的算式一共有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的商中间有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320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里不可能填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B.0	C.5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M3LRQ78.eps" descr="id:214748876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244" y="2975229"/>
            <a:ext cx="2204306" cy="7125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76267" y="15597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212626" y="30391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2363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08374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756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515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61020"/>
            <a:ext cx="903324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927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816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48798" y="145031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5092689" y="145031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108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9284545" y="145031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103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1948798" y="341026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107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5092689" y="341026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309</a:t>
            </a:r>
            <a:endParaRPr lang="zh-CN" altLang="en-US" sz="3200"/>
          </a:p>
        </p:txBody>
      </p:sp>
      <p:sp>
        <p:nvSpPr>
          <p:cNvPr id="19" name="矩形 18"/>
          <p:cNvSpPr/>
          <p:nvPr/>
        </p:nvSpPr>
        <p:spPr>
          <a:xfrm>
            <a:off x="9348833" y="3410264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204</a:t>
            </a:r>
            <a:endParaRPr lang="zh-CN" altLang="en-US" sz="3200"/>
          </a:p>
        </p:txBody>
      </p:sp>
      <p:sp>
        <p:nvSpPr>
          <p:cNvPr id="30" name="矩形 29"/>
          <p:cNvSpPr/>
          <p:nvPr/>
        </p:nvSpPr>
        <p:spPr>
          <a:xfrm>
            <a:off x="540573" y="434521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竖式及验算略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5744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甲花店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天共卖了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枝康乃馨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乙花店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天共卖了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枝康乃馨。甲花店平均每天比乙花店少卖多少枝康乃馨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77871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甲花店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:408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4=102(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乙花店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:324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3=108(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108-102=6(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7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80737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三年级的同学们用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颗珠子制作手链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每条手链需要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颗珠子。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这些珠子一共可以制作多少条手链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789309"/>
            <a:ext cx="30476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4=104(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50850" y="3472573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制作完一部分手链后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颗珠子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将剩下的这些珠子用来装饰展示板。若每块展示板需要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颗珠子进行装饰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最多能装饰多少块该种展示板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450850" y="5281145"/>
            <a:ext cx="45512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3=34(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391</Words>
  <Application>Microsoft Office PowerPoint</Application>
  <PresentationFormat>宽屏</PresentationFormat>
  <Paragraphs>50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2026-02-11T09:28:44Z</dcterms:modified>
</cp:coreProperties>
</file>