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51" r:id="rId10"/>
    <p:sldId id="346" r:id="rId11"/>
    <p:sldId id="29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两位数除以一位数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首位不能整除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000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29652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米的绳子平均分成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每段长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哥哥的体重是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是康康的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康康的体重是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350536" y="192357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55354" y="252778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38256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棵树苗平均分给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每个班分得多少棵树苗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用竖式计算如下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虚线框中的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69.eps" descr="id:21474886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2964" y="2050829"/>
            <a:ext cx="1086071" cy="2342451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571722"/>
            <a:ext cx="948689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已经分了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已经分了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5118" y="139350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28852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游乐场一张成人票是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儿童票半价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购买一张儿童票需要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A.29	B.34	C.39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里面连续减去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	B.13	C.14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1068" y="137295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4475104" y="256475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5074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64579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三、列竖式计算下面各题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73000" y="16914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4600448" y="16914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7458718" y="16914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10358084" y="16914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3200"/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380610"/>
            <a:ext cx="274947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竖式及验算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3097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某旅行团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人去划船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每条船坐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一共需要租多少条船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1548620"/>
            <a:ext cx="26372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4=14(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85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1642"/>
            <a:ext cx="112903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同学们为了增强体质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积极参加体育锻炼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坚持每天做仰卧起坐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70.eps" descr="id:214748864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723328"/>
            <a:ext cx="11290300" cy="2569979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351588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贝贝和晶晶谁做仰卧起坐的速度快些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请提出其他用除法解决的数学问题并解答。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450850" y="3944993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贝贝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:62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2=31(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晶晶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:96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4=24(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31&gt;24,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贝贝做仰卧起坐的速度快些。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/>
          </p:cNvSpPr>
          <p:nvPr/>
        </p:nvSpPr>
        <p:spPr>
          <a:xfrm>
            <a:off x="8485241" y="5689438"/>
            <a:ext cx="6976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08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70128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班图书角有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本课外书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个小组整理。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每个小组分到多少本课外书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个小组在整理时发现共有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本课外书需要修补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剩下的课外书要全部放到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个书架上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平均每个书架要放多少本课外书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714644"/>
            <a:ext cx="26372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3=28(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4524979"/>
            <a:ext cx="11290300" cy="1234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84-6=78(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2=39(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354</TotalTime>
  <Words>407</Words>
  <Application>Microsoft Office PowerPoint</Application>
  <PresentationFormat>宽屏</PresentationFormat>
  <Paragraphs>54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2026-02-11T09:29:51Z</dcterms:modified>
</cp:coreProperties>
</file>