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0" r:id="rId2"/>
  </p:sldMasterIdLst>
  <p:sldIdLst>
    <p:sldId id="347" r:id="rId3"/>
    <p:sldId id="342" r:id="rId4"/>
    <p:sldId id="296" r:id="rId5"/>
    <p:sldId id="345" r:id="rId6"/>
    <p:sldId id="346" r:id="rId7"/>
    <p:sldId id="295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9650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5519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591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246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881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75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5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0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__1.docx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旋转</a:t>
            </a:r>
          </a:p>
        </p:txBody>
      </p:sp>
    </p:spTree>
    <p:extLst>
      <p:ext uri="{BB962C8B-B14F-4D97-AF65-F5344CB8AC3E}">
        <p14:creationId xmlns:p14="http://schemas.microsoft.com/office/powerpoint/2010/main" val="8886148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823721"/>
            <a:ext cx="112903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钟面上分针的运动是旋转现象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与分针旋转方向相同的是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旋转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方向相反的是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旋转。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下面现象中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是平移的在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里画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320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是旋转的在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里画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“○”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AM3LRQ15.eps" descr="id:2147488262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62304" y="3691878"/>
            <a:ext cx="7425017" cy="2143843"/>
          </a:xfrm>
          <a:prstGeom prst="rect">
            <a:avLst/>
          </a:prstGeom>
        </p:spPr>
      </p:pic>
      <p:sp>
        <p:nvSpPr>
          <p:cNvPr id="18" name="矩形 17"/>
          <p:cNvSpPr>
            <a:spLocks noChangeAspect="1"/>
          </p:cNvSpPr>
          <p:nvPr/>
        </p:nvSpPr>
        <p:spPr>
          <a:xfrm>
            <a:off x="779863" y="2016547"/>
            <a:ext cx="1415772" cy="6047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</a:rPr>
              <a:t>顺时针</a:t>
            </a:r>
            <a:endParaRPr lang="zh-CN" altLang="en-US" sz="320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6096000" y="2026821"/>
            <a:ext cx="1415772" cy="6047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</a:rPr>
              <a:t>逆时针</a:t>
            </a:r>
            <a:endParaRPr lang="zh-CN" altLang="en-US" sz="320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>
            <a:spLocks/>
          </p:cNvSpPr>
          <p:nvPr/>
        </p:nvSpPr>
        <p:spPr>
          <a:xfrm>
            <a:off x="2752261" y="5306843"/>
            <a:ext cx="697627" cy="635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○ 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>
            <a:spLocks/>
          </p:cNvSpPr>
          <p:nvPr/>
        </p:nvSpPr>
        <p:spPr>
          <a:xfrm>
            <a:off x="8392773" y="5296569"/>
            <a:ext cx="595035" cy="635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△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3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411630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海上风电场上矗立着一台台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。下面现象中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的运动现象相同的是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5" name="AM3LRQ17.eps" descr="id:2147488276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65271" y="1425819"/>
            <a:ext cx="979367" cy="1560809"/>
          </a:xfrm>
          <a:prstGeom prst="rect">
            <a:avLst/>
          </a:prstGeom>
        </p:spPr>
      </p:pic>
      <p:pic>
        <p:nvPicPr>
          <p:cNvPr id="16" name="AM3LRQ18.eps" descr="id:2147488283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26305" y="1425819"/>
            <a:ext cx="979367" cy="1560809"/>
          </a:xfrm>
          <a:prstGeom prst="rect">
            <a:avLst/>
          </a:prstGeom>
        </p:spPr>
      </p:pic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9191672"/>
              </p:ext>
            </p:extLst>
          </p:nvPr>
        </p:nvGraphicFramePr>
        <p:xfrm>
          <a:off x="450850" y="3368286"/>
          <a:ext cx="11290300" cy="20678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文档" r:id="rId6" imgW="5288377" imgH="971387" progId="Word.Document.12">
                  <p:embed/>
                </p:oleObj>
              </mc:Choice>
              <mc:Fallback>
                <p:oleObj name="文档" r:id="rId6" imgW="5288377" imgH="97138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50850" y="3368286"/>
                        <a:ext cx="11290300" cy="20678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16"/>
          <p:cNvSpPr/>
          <p:nvPr/>
        </p:nvSpPr>
        <p:spPr>
          <a:xfrm>
            <a:off x="3745048" y="2635427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937154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三、在下面的转盘上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当老鼠转到原本狮子的位置时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蜜蜂转到了什么位置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AM3LRQ23.eps" descr="id:2147488318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8212" y="1630813"/>
            <a:ext cx="4316470" cy="4316470"/>
          </a:xfrm>
          <a:prstGeom prst="rect">
            <a:avLst/>
          </a:prstGeom>
        </p:spPr>
      </p:pic>
      <p:sp>
        <p:nvSpPr>
          <p:cNvPr id="15" name="矩形 14"/>
          <p:cNvSpPr>
            <a:spLocks/>
          </p:cNvSpPr>
          <p:nvPr/>
        </p:nvSpPr>
        <p:spPr>
          <a:xfrm>
            <a:off x="450850" y="5241515"/>
            <a:ext cx="2646878" cy="6047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原本猫的位置</a:t>
            </a:r>
            <a:endParaRPr lang="zh-CN" altLang="zh-CN" sz="3200">
              <a:solidFill>
                <a:srgbClr val="FF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53022" y="1865726"/>
            <a:ext cx="8703138" cy="2243931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4700" y="2526026"/>
            <a:ext cx="547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smtClean="0">
                <a:latin typeface="+mn-ea"/>
              </a:rPr>
              <a:t>本课结束</a:t>
            </a:r>
            <a:endParaRPr lang="zh-CN" altLang="en-US" sz="5400" b="1">
              <a:latin typeface="+mn-ea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981200" y="2025316"/>
            <a:ext cx="8460660" cy="1965675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3802" y="4393804"/>
            <a:ext cx="83015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400" smtClean="0"/>
              <a:t>更多精彩内容请登录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志鸿优化网</a:t>
            </a:r>
            <a:endParaRPr lang="en-US" altLang="zh-CN" sz="24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fontAlgn="auto"/>
            <a:r>
              <a:rPr lang="en-US" altLang="zh-CN" sz="2400" smtClean="0"/>
              <a:t>http</a:t>
            </a:r>
            <a:r>
              <a:rPr lang="en-US" altLang="zh-CN" sz="2400"/>
              <a:t>://</a:t>
            </a:r>
            <a:r>
              <a:rPr lang="en-US" altLang="zh-CN" sz="2400" smtClean="0"/>
              <a:t>www.zhyh.org/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1852345590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348</TotalTime>
  <Words>171</Words>
  <Application>Microsoft Office PowerPoint</Application>
  <PresentationFormat>宽屏</PresentationFormat>
  <Paragraphs>23</Paragraphs>
  <Slides>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Office 主题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47</cp:revision>
  <dcterms:created xsi:type="dcterms:W3CDTF">2021-07-19T03:09:34Z</dcterms:created>
  <dcterms:modified xsi:type="dcterms:W3CDTF">2026-02-11T05:34:34Z</dcterms:modified>
</cp:coreProperties>
</file>