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45" r:id="rId8"/>
    <p:sldId id="350" r:id="rId9"/>
    <p:sldId id="351" r:id="rId10"/>
    <p:sldId id="346" r:id="rId11"/>
    <p:sldId id="29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2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长方形和正方形的特点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长方形和正方形都有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而且每个角都是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角。长方形中相对的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条边都相等。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897966" y="1425819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901427" y="1425819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60273" y="2030767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直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542061" y="2030767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边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321288" y="2019240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48219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3200"/>
          </a:p>
        </p:txBody>
      </p:sp>
      <p:pic>
        <p:nvPicPr>
          <p:cNvPr id="3" name="XM3LRQ16.eps" descr="id:214748914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5885" y="1327214"/>
            <a:ext cx="3906259" cy="1784561"/>
          </a:xfrm>
          <a:prstGeom prst="rect">
            <a:avLst/>
          </a:prstGeom>
        </p:spPr>
      </p:pic>
      <p:pic>
        <p:nvPicPr>
          <p:cNvPr id="4" name="XM3LRQ17.eps" descr="id:214748915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0804" y="696708"/>
            <a:ext cx="3430932" cy="342854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424513" y="1161564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15010" y="2229768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59733" y="2380160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30987" y="530572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830987" y="3598757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19348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五边形有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正方形有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18.eps" descr="id:214748916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0587" y="2543300"/>
            <a:ext cx="9330826" cy="180678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432675" y="1050170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①⑤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182742" y="1050170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②③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21655" y="1630374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①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37858" y="1630374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⑤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58664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数学书的封面是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下面三组小棒中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首尾相接能围成长方形的是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850613"/>
              </p:ext>
            </p:extLst>
          </p:nvPr>
        </p:nvGraphicFramePr>
        <p:xfrm>
          <a:off x="487151" y="3001107"/>
          <a:ext cx="11290300" cy="3101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5" imgW="5291986" imgH="1453835" progId="Word.Document.12">
                  <p:embed/>
                </p:oleObj>
              </mc:Choice>
              <mc:Fallback>
                <p:oleObj name="文档" r:id="rId5" imgW="5291986" imgH="14538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7151" y="3001107"/>
                        <a:ext cx="11290300" cy="3101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077848" y="1473434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9037399" y="26699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51785"/>
            <a:ext cx="999825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下面各组小棒中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首尾相接能围成正方形的是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971167"/>
              </p:ext>
            </p:extLst>
          </p:nvPr>
        </p:nvGraphicFramePr>
        <p:xfrm>
          <a:off x="533042" y="1285877"/>
          <a:ext cx="11290300" cy="1033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4" imgW="5291986" imgH="484612" progId="Word.Document.12">
                  <p:embed/>
                </p:oleObj>
              </mc:Choice>
              <mc:Fallback>
                <p:oleObj name="文档" r:id="rId4" imgW="5291986" imgH="4846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042" y="1285877"/>
                        <a:ext cx="11290300" cy="1033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2470611"/>
            <a:ext cx="1081898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猜一猜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下面被笑脸遮住的图形可能是正方形的是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130038"/>
              </p:ext>
            </p:extLst>
          </p:nvPr>
        </p:nvGraphicFramePr>
        <p:xfrm>
          <a:off x="553590" y="3153875"/>
          <a:ext cx="11290300" cy="1033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文档" r:id="rId7" imgW="5291986" imgH="484612" progId="Word.Document.12">
                  <p:embed/>
                </p:oleObj>
              </mc:Choice>
              <mc:Fallback>
                <p:oleObj name="文档" r:id="rId7" imgW="5291986" imgH="4846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3590" y="3153875"/>
                        <a:ext cx="11290300" cy="1033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/>
          </p:cNvSpPr>
          <p:nvPr/>
        </p:nvSpPr>
        <p:spPr>
          <a:xfrm>
            <a:off x="450850" y="418778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一张长方形纸长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在这张长方形纸上剪出一个最大的正方形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这个正方形的边长是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	B.6	C.10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8496" y="492881"/>
            <a:ext cx="481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9900426" y="2558826"/>
            <a:ext cx="481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7105855" y="4871045"/>
            <a:ext cx="481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50300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50850" y="1283657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三、判一判。正确的在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两个完全一样的长方形不一定能拼成一个正方形。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两个正方形一定可以拼成一个长方形。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个正方形。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269" y="3287559"/>
            <a:ext cx="1143386" cy="111497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0096929" y="1966628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091933" y="2514763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21872" y="3552660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2202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81729"/>
            <a:ext cx="54280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四、动脑筋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移一移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25.eps" descr="id:214748925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9289" y="1659260"/>
            <a:ext cx="1668235" cy="1601686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3260946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请你从上面图形中拿走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根火柴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个正方形。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请你从上面图形中移动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根火柴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使它变成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个正方形。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XM3LRQ152.eps" descr="id:2147484717;FounderCES"/>
          <p:cNvPicPr/>
          <p:nvPr/>
        </p:nvPicPr>
        <p:blipFill>
          <a:blip r:embed="rId4">
            <a:duotone>
              <a:srgbClr val="DA1F28">
                <a:shade val="45000"/>
                <a:satMod val="135000"/>
              </a:srgb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0963" y="4478587"/>
            <a:ext cx="1452478" cy="1394536"/>
          </a:xfrm>
          <a:prstGeom prst="rect">
            <a:avLst/>
          </a:prstGeom>
        </p:spPr>
      </p:pic>
      <p:pic>
        <p:nvPicPr>
          <p:cNvPr id="16" name="XM3LRQ153.eps" descr="id:2147484724;FounderCES"/>
          <p:cNvPicPr/>
          <p:nvPr/>
        </p:nvPicPr>
        <p:blipFill>
          <a:blip r:embed="rId5">
            <a:duotone>
              <a:srgbClr val="DA1F28">
                <a:shade val="45000"/>
                <a:satMod val="135000"/>
              </a:srgb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297" y="4478587"/>
            <a:ext cx="2022077" cy="1394536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643165" y="474530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4647963" y="474530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358</TotalTime>
  <Words>301</Words>
  <Application>Microsoft Office PowerPoint</Application>
  <PresentationFormat>宽屏</PresentationFormat>
  <Paragraphs>55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2026-02-11T09:42:23Z</dcterms:modified>
</cp:coreProperties>
</file>