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6" y="27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轴对称图形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104027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下面的图案中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不是轴对称图形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985" y="2673646"/>
            <a:ext cx="1180952" cy="10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109" y="2749836"/>
            <a:ext cx="1085714" cy="8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653" y="2550560"/>
            <a:ext cx="1123810" cy="10095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427465" y="1747280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585349"/>
            <a:ext cx="696697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二、折一折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画出下面图形的对称轴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07.eps" descr="id:214748816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746597"/>
            <a:ext cx="11290300" cy="181797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26058" y="1438056"/>
            <a:ext cx="0" cy="245079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452170" y="1474096"/>
            <a:ext cx="0" cy="237871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880332" y="1474096"/>
            <a:ext cx="0" cy="237871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833990" y="2624761"/>
            <a:ext cx="3236360" cy="20548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23721"/>
            <a:ext cx="112903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三、下面的图形分别是从哪张对折后的纸上剪下来的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M3LRQ08.eps" descr="id:21474881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665294"/>
            <a:ext cx="11290300" cy="403541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194081" y="2799463"/>
            <a:ext cx="9799267" cy="16903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00082" y="2799463"/>
            <a:ext cx="3113069" cy="16903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417834" y="2799463"/>
            <a:ext cx="6421347" cy="16903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628507" y="2799463"/>
            <a:ext cx="6364841" cy="16903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1934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四、创新探究题。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请你在图中再涂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个小方格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使得到的新图形是轴对称图形。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09.eps" descr="id:21474881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2090" y="2331034"/>
            <a:ext cx="3087353" cy="2684436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388760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361</TotalTime>
  <Words>147</Words>
  <Application>Microsoft Office PowerPoint</Application>
  <PresentationFormat>宽屏</PresentationFormat>
  <Paragraphs>21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2026-02-26T01:43:14Z</dcterms:modified>
</cp:coreProperties>
</file>