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9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1522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551875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AM3LRQ112.eps" descr="id:214748899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3" y="936614"/>
            <a:ext cx="6952006" cy="551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11630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不能作为除数。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判一判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除以任何数都得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不能作为除数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作为除数没有意义。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23650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容易忽略余数必须小于除数。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算一算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:255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r>
              <a:rPr lang="zh-CN" alt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有余数的除法算式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余数必须小于除数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当除数是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余数的最大值是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84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82708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容易忽略被除数末尾的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算一算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:650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</a:t>
            </a:r>
            <a:r>
              <a:rPr lang="zh-CN" alt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当被除数的末尾有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前面的数将除数整除的时候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末尾的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要直接写在商的后面。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00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349</TotalTime>
  <Words>114</Words>
  <Application>Microsoft Office PowerPoint</Application>
  <PresentationFormat>宽屏</PresentationFormat>
  <Paragraphs>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2026-02-11T09:32:20Z</dcterms:modified>
</cp:coreProperties>
</file>