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50" r:id="rId8"/>
    <p:sldId id="345" r:id="rId9"/>
    <p:sldId id="351" r:id="rId10"/>
    <p:sldId id="352" r:id="rId11"/>
    <p:sldId id="346" r:id="rId12"/>
    <p:sldId id="29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简单的小数加、减法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40943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M3LRQ04.eps" descr="id:21474906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2364" y="1084187"/>
            <a:ext cx="4084462" cy="3491237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575424"/>
            <a:ext cx="37529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窗户离地面有多高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525868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1.9+0.3=2.2(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2.2-1.4=0.8(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93419"/>
            <a:ext cx="112903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);2.7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奇奇有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妙妙有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他们的钱合起来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买一本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元的笔记本。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一根绳子长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第一次用去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第二次用去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两次共用去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张叔叔有两根竹竿分别长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两根竹竿相差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274165" y="1711393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0.8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779208" y="1711393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7.5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671754" y="2352659"/>
            <a:ext cx="595035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够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152985" y="4068443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8.2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296985" y="4624449"/>
            <a:ext cx="697627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3.5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913787"/>
            <a:ext cx="112903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小红从家到学校要走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千米后想起来有本书忘在家中了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立即回家取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再去学校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这样她比平时上学要多走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A.0.4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B.0.8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C.1.2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30" y="2709744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97672"/>
            <a:ext cx="112903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小冬和爸爸比身高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小冬站在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的凳子上就和爸爸一样高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3LRQ01.eps" descr="id:21474905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3582" y="980936"/>
            <a:ext cx="4310111" cy="3221194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202130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8637" y="34691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86671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327572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“0.4,0.7,1.0,1.3,1.6”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中的规律接着写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下一个数是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A.1.8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B.1.9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C.2.0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6511" y="137989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53293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009073"/>
            <a:ext cx="112903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1.4-0.6=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7.8+0.5=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1.8+6.5=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8.3-2.7=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4016917"/>
            <a:ext cx="1081097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3.8+2.9=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2.9+7.6=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10-3.3=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8.2-4.7=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92668" y="1646170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0.8</a:t>
            </a:r>
            <a:endParaRPr lang="zh-CN" altLang="en-US" sz="3200"/>
          </a:p>
        </p:txBody>
      </p:sp>
      <p:sp>
        <p:nvSpPr>
          <p:cNvPr id="15" name="矩形 14"/>
          <p:cNvSpPr/>
          <p:nvPr/>
        </p:nvSpPr>
        <p:spPr>
          <a:xfrm>
            <a:off x="4995463" y="1646170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8.3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8019492" y="1646170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8.3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11113374" y="1646170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5.6</a:t>
            </a:r>
            <a:endParaRPr lang="zh-CN" altLang="en-US" sz="3200"/>
          </a:p>
        </p:txBody>
      </p:sp>
      <p:sp>
        <p:nvSpPr>
          <p:cNvPr id="18" name="矩形 17"/>
          <p:cNvSpPr/>
          <p:nvPr/>
        </p:nvSpPr>
        <p:spPr>
          <a:xfrm>
            <a:off x="1995410" y="4066161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6.7</a:t>
            </a:r>
            <a:endParaRPr lang="zh-CN" altLang="en-US" sz="3200"/>
          </a:p>
        </p:txBody>
      </p:sp>
      <p:sp>
        <p:nvSpPr>
          <p:cNvPr id="19" name="矩形 18"/>
          <p:cNvSpPr/>
          <p:nvPr/>
        </p:nvSpPr>
        <p:spPr>
          <a:xfrm>
            <a:off x="4820803" y="4066161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10.5</a:t>
            </a:r>
            <a:endParaRPr lang="zh-CN" altLang="en-US" sz="3200"/>
          </a:p>
        </p:txBody>
      </p:sp>
      <p:sp>
        <p:nvSpPr>
          <p:cNvPr id="30" name="矩形 29"/>
          <p:cNvSpPr/>
          <p:nvPr/>
        </p:nvSpPr>
        <p:spPr>
          <a:xfrm>
            <a:off x="7795091" y="4066161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6.7</a:t>
            </a:r>
            <a:endParaRPr lang="zh-CN" altLang="en-US" sz="3200"/>
          </a:p>
        </p:txBody>
      </p:sp>
      <p:sp>
        <p:nvSpPr>
          <p:cNvPr id="31" name="矩形 30"/>
          <p:cNvSpPr/>
          <p:nvPr/>
        </p:nvSpPr>
        <p:spPr>
          <a:xfrm>
            <a:off x="10913009" y="4066161"/>
            <a:ext cx="697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3.5</a:t>
            </a:r>
            <a:endParaRPr lang="zh-CN" altLang="en-US" sz="3200"/>
          </a:p>
        </p:txBody>
      </p:sp>
      <p:sp>
        <p:nvSpPr>
          <p:cNvPr id="32" name="矩形 31"/>
          <p:cNvSpPr/>
          <p:nvPr/>
        </p:nvSpPr>
        <p:spPr>
          <a:xfrm>
            <a:off x="487151" y="498056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56319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买一盒水彩笔和一个文具盒一共需要多少钱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MM3LRQ03.eps" descr="id:214749058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754" y="1373960"/>
            <a:ext cx="5995470" cy="250694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3880903"/>
            <a:ext cx="338105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12.9+9.8=22.7(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5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721397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一根绳子用去了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剩下的比用去的多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这根绳子原来有多少米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2128956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1.5+1.7=3.2(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3.2+1.5=4.7(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09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301</Words>
  <Application>Microsoft Office PowerPoint</Application>
  <PresentationFormat>宽屏</PresentationFormat>
  <Paragraphs>55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2026-02-11T09:53:17Z</dcterms:modified>
</cp:coreProperties>
</file>