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5" r:id="rId7"/>
    <p:sldId id="346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长方形和正方形的拼接问题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16272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厘米的小正方形拼一个长方形或大正方形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拼成的长方形的周长是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拼成的大正方形的周长是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拼成下面不同的图形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周长最长的是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最短的是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3619" y="4497637"/>
            <a:ext cx="9304762" cy="1323810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4014842" y="210742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574004" y="2107428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529338" y="3856371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029551" y="3856371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430313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一个长方形的长是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两个这样的长方形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既能拼成一个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也能拼成一个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13048" y="2039133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长方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61758" y="2039133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正方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31773"/>
            <a:ext cx="112903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把两个边长是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分米的正方形拼成一个长方形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	B.12	C.16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将两个长是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拼成一个正方形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这个正方形的边长是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	B.8	C.6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34261" y="2203520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748688" y="3960400"/>
            <a:ext cx="481222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792899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某校为鼓励同学们践行垃圾分类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将同学们画的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幅垃圾分类宣传画贴在一起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做成一个宣传栏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每幅画都是边长为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现在要在宣传栏四周贴上花边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怎样设计才能使贴的花边最短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最短是多少分米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50.eps" descr="id:214748946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9378" y="3160416"/>
            <a:ext cx="2404146" cy="2348738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545778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将宣传栏设计成正方形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才能使贴的花边最短。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2×4×4=32(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355</TotalTime>
  <Words>311</Words>
  <Application>Microsoft Office PowerPoint</Application>
  <PresentationFormat>宽屏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2026-02-11T09:44:38Z</dcterms:modified>
</cp:coreProperties>
</file>