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被除数或商末尾有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的除法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107828"/>
            <a:ext cx="11290300" cy="47804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.65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要使商的末尾有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里可以填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6,960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下面各数中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没有余数的是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A.138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B.206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C.520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B.600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C.525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37648" y="1713808"/>
            <a:ext cx="285206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942358" y="231892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465358" y="2308655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120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806797" y="3477518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762727" y="4615559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51820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三、列竖式计算下面各题。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520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841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913325" y="1616999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120</a:t>
            </a:r>
            <a:endParaRPr lang="zh-CN" altLang="en-US" sz="3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36669" y="1627273"/>
            <a:ext cx="182614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173……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375604" y="1627273"/>
            <a:ext cx="182614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210……1</a:t>
            </a:r>
            <a:endParaRPr lang="zh-CN" altLang="en-US" sz="32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46724" y="2449205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7525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某学校购买了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套桌椅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个年级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每个年级分得多少套桌椅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还剩多少套桌椅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583826"/>
            <a:ext cx="47564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652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6=108(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134849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某太阳能电池板每天发电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千瓦时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将这些电平均分配给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个实验舱使用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每个实验舱每天能获电多少千瓦时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991151"/>
            <a:ext cx="386836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3=210(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千瓦时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235</Words>
  <Application>Microsoft Office PowerPoint</Application>
  <PresentationFormat>宽屏</PresentationFormat>
  <Paragraphs>36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2026-02-11T09:28:27Z</dcterms:modified>
</cp:coreProperties>
</file>