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0" r:id="rId2"/>
  </p:sldMasterIdLst>
  <p:sldIdLst>
    <p:sldId id="347" r:id="rId3"/>
    <p:sldId id="342" r:id="rId4"/>
    <p:sldId id="296" r:id="rId5"/>
    <p:sldId id="345" r:id="rId6"/>
    <p:sldId id="346" r:id="rId7"/>
    <p:sldId id="295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9650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5519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591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246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881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75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5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emf"/><Relationship Id="rId5" Type="http://schemas.openxmlformats.org/officeDocument/2006/relationships/package" Target="../embeddings/Microsoft_Word___1.docx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平移</a:t>
            </a:r>
          </a:p>
        </p:txBody>
      </p:sp>
    </p:spTree>
    <p:extLst>
      <p:ext uri="{BB962C8B-B14F-4D97-AF65-F5344CB8AC3E}">
        <p14:creationId xmlns:p14="http://schemas.microsoft.com/office/powerpoint/2010/main" val="8886148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881729"/>
            <a:ext cx="9698489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一、下面现象中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哪些是平移现象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里画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3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AM3LRQ10.eps" descr="id:2147488206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0850" y="1659260"/>
            <a:ext cx="11290300" cy="2360474"/>
          </a:xfrm>
          <a:prstGeom prst="rect">
            <a:avLst/>
          </a:prstGeom>
        </p:spPr>
      </p:pic>
      <p:sp>
        <p:nvSpPr>
          <p:cNvPr id="18" name="矩形 17"/>
          <p:cNvSpPr>
            <a:spLocks noChangeAspect="1"/>
          </p:cNvSpPr>
          <p:nvPr/>
        </p:nvSpPr>
        <p:spPr>
          <a:xfrm>
            <a:off x="1394717" y="3529226"/>
            <a:ext cx="4725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 </a:t>
            </a:r>
            <a:endParaRPr lang="zh-CN" altLang="en-US" sz="32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10477072" y="3529226"/>
            <a:ext cx="4725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 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305339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下面的图案中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是通过一个基本图形平移得到的。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1005807"/>
              </p:ext>
            </p:extLst>
          </p:nvPr>
        </p:nvGraphicFramePr>
        <p:xfrm>
          <a:off x="450850" y="2522980"/>
          <a:ext cx="11290300" cy="15508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文档" r:id="rId5" imgW="5291986" imgH="726918" progId="Word.Document.12">
                  <p:embed/>
                </p:oleObj>
              </mc:Choice>
              <mc:Fallback>
                <p:oleObj name="文档" r:id="rId5" imgW="5291986" imgH="72691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0850" y="2522980"/>
                        <a:ext cx="11290300" cy="15508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>
            <a:spLocks/>
          </p:cNvSpPr>
          <p:nvPr/>
        </p:nvSpPr>
        <p:spPr>
          <a:xfrm>
            <a:off x="381000" y="4073839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平移后的图形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发生变化的是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大小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位置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763570" y="1938205"/>
            <a:ext cx="5613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 </a:t>
            </a:r>
            <a:endParaRPr lang="zh-CN" altLang="en-US" sz="3200"/>
          </a:p>
        </p:txBody>
      </p:sp>
      <p:sp>
        <p:nvSpPr>
          <p:cNvPr id="16" name="矩形 15"/>
          <p:cNvSpPr/>
          <p:nvPr/>
        </p:nvSpPr>
        <p:spPr>
          <a:xfrm>
            <a:off x="6106274" y="4138980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020038"/>
            <a:ext cx="112903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</a:t>
            </a:r>
            <a:r>
              <a:rPr lang="zh-CN" altLang="zh-CN" sz="3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号风车通过平移可以和哪几个风车重合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请把它们圈出来</a:t>
            </a:r>
            <a:r>
              <a:rPr lang="zh-CN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AM3LRQ14.eps" descr="id:2147488248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7482" y="1937645"/>
            <a:ext cx="6984423" cy="4422058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5116531" y="1777429"/>
            <a:ext cx="1479479" cy="147947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305319" y="1777429"/>
            <a:ext cx="1479479" cy="147947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708970" y="4999344"/>
            <a:ext cx="1479479" cy="147947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53022" y="1865726"/>
            <a:ext cx="8703138" cy="2243931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4700" y="2526026"/>
            <a:ext cx="547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smtClean="0">
                <a:latin typeface="+mn-ea"/>
              </a:rPr>
              <a:t>本课结束</a:t>
            </a:r>
            <a:endParaRPr lang="zh-CN" altLang="en-US" sz="5400" b="1">
              <a:latin typeface="+mn-ea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981200" y="2025316"/>
            <a:ext cx="8460660" cy="1965675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3802" y="4393804"/>
            <a:ext cx="83015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400" smtClean="0"/>
              <a:t>更多精彩内容请登录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志鸿优化网</a:t>
            </a:r>
            <a:endParaRPr lang="en-US" altLang="zh-CN" sz="24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fontAlgn="auto"/>
            <a:r>
              <a:rPr lang="en-US" altLang="zh-CN" sz="2400" smtClean="0"/>
              <a:t>http</a:t>
            </a:r>
            <a:r>
              <a:rPr lang="en-US" altLang="zh-CN" sz="2400"/>
              <a:t>://</a:t>
            </a:r>
            <a:r>
              <a:rPr lang="en-US" altLang="zh-CN" sz="2400" smtClean="0"/>
              <a:t>www.zhyh.org/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1852345590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347</TotalTime>
  <Words>134</Words>
  <Application>Microsoft Office PowerPoint</Application>
  <PresentationFormat>宽屏</PresentationFormat>
  <Paragraphs>21</Paragraphs>
  <Slides>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Office 主题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48</cp:revision>
  <dcterms:created xsi:type="dcterms:W3CDTF">2021-07-19T03:09:34Z</dcterms:created>
  <dcterms:modified xsi:type="dcterms:W3CDTF">2026-02-11T09:26:09Z</dcterms:modified>
</cp:coreProperties>
</file>