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解决连乘问题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小红在一个长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米的游泳池中游了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个来回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她一共游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某施工现场有一捆钢筋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第一次用去一半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第二次又用去剩下的一半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这捆钢筋原来有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83986" y="2426222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400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632723" y="3598261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188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47095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326×6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的积相等的是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A.326×3×2	B.352×6	C.326×3×3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某环形跑道长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小芳每天跑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圈。她一个星期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A.630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B.2100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C.6300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14251" y="1574253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8921" y="3290037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1952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学校阅览室科普读物区有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个书架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每个书架有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每层放了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该阅览室一共有多少本科普读物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128100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45×5×4=900(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52398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三年级运动会入场式队列中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每个方阵有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个方阵。学校需要为参与队列的每人准备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面彩旗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需要准备多少面彩旗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369645"/>
            <a:ext cx="386836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5×8×3×2=240(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344</TotalTime>
  <Words>248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2026-02-11T09:28:13Z</dcterms:modified>
</cp:coreProperties>
</file>