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700" r:id="rId2"/>
  </p:sldMasterIdLst>
  <p:sldIdLst>
    <p:sldId id="347" r:id="rId3"/>
    <p:sldId id="342" r:id="rId4"/>
    <p:sldId id="296" r:id="rId5"/>
    <p:sldId id="345" r:id="rId6"/>
    <p:sldId id="348" r:id="rId7"/>
    <p:sldId id="346" r:id="rId8"/>
    <p:sldId id="295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3" d="100"/>
          <a:sy n="93" d="100"/>
        </p:scale>
        <p:origin x="264" y="66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996505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4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7" tIns="48378" rIns="96757" bIns="48378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16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7755194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55915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基础梳理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2463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78815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4" name="图片 3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5" name="文本框 4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56755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2451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62368" y="3581389"/>
            <a:ext cx="10514874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4</a:t>
            </a:r>
            <a:r>
              <a:rPr lang="zh-CN" altLang="en-US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课时　面积的估测</a:t>
            </a:r>
          </a:p>
        </p:txBody>
      </p:sp>
    </p:spTree>
    <p:extLst>
      <p:ext uri="{BB962C8B-B14F-4D97-AF65-F5344CB8AC3E}">
        <p14:creationId xmlns:p14="http://schemas.microsoft.com/office/powerpoint/2010/main" val="88861482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20331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/>
          </p:cNvSpPr>
          <p:nvPr/>
        </p:nvSpPr>
        <p:spPr>
          <a:xfrm>
            <a:off x="450850" y="1504718"/>
            <a:ext cx="112903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一、填一填。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小丰家的住房面积约为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150(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一台液晶电视屏幕面积约为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5388114" y="2091032"/>
            <a:ext cx="1415772" cy="635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平方米</a:t>
            </a:r>
            <a:endParaRPr lang="zh-CN" altLang="en-US" sz="320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6054904" y="2716701"/>
            <a:ext cx="1826141" cy="635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平方分米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/>
          </p:cNvSpPr>
          <p:nvPr/>
        </p:nvSpPr>
        <p:spPr>
          <a:xfrm>
            <a:off x="450850" y="927237"/>
            <a:ext cx="112903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二、选一选。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下列物品中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的面积接近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平方分米。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学校操场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指甲盖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手机屏幕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下面描述的面积大约是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平方米的是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A.1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块黑板的面积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en-US" altLang="zh-CN" sz="3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B.1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间教室的占地面积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en-US" altLang="zh-CN" sz="3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C.1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个操场的占地面积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308555" y="1584956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/>
          </a:p>
        </p:txBody>
      </p:sp>
      <p:sp>
        <p:nvSpPr>
          <p:cNvPr id="14" name="矩形 13"/>
          <p:cNvSpPr/>
          <p:nvPr/>
        </p:nvSpPr>
        <p:spPr>
          <a:xfrm>
            <a:off x="7705923" y="2749274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450850" y="169078"/>
            <a:ext cx="112903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数学课上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老师让同桌两人借助身边的事物估测课桌的面积。如图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小静和小美将文具盒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面积为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平方分米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作为度量工具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估测出课桌的面积大约是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平方分米。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XM3LRQ100.eps" descr="id:2147489869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43624" y="2023758"/>
            <a:ext cx="3670911" cy="2494223"/>
          </a:xfrm>
          <a:prstGeom prst="rect">
            <a:avLst/>
          </a:prstGeom>
        </p:spPr>
      </p:pic>
      <p:sp>
        <p:nvSpPr>
          <p:cNvPr id="4" name="矩形 3"/>
          <p:cNvSpPr>
            <a:spLocks/>
          </p:cNvSpPr>
          <p:nvPr/>
        </p:nvSpPr>
        <p:spPr>
          <a:xfrm>
            <a:off x="450850" y="4808027"/>
            <a:ext cx="530562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A.24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B.20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C.12 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962723" y="1428709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692484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/>
          </p:cNvSpPr>
          <p:nvPr/>
        </p:nvSpPr>
        <p:spPr>
          <a:xfrm>
            <a:off x="450850" y="837910"/>
            <a:ext cx="112903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三、想一想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做一做。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小明在估测一个长方形花坛的面积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他沿着该花坛的长走了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步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沿着宽走了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步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已知小明一步大约长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那么这个花坛的面积大约是多少平方米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/>
          </p:cNvSpPr>
          <p:nvPr/>
        </p:nvSpPr>
        <p:spPr>
          <a:xfrm>
            <a:off x="450850" y="3237413"/>
            <a:ext cx="112903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8×50=400(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400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=4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6×50=300(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300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=3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4×3=12(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平方米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1853022" y="1865726"/>
            <a:ext cx="8703138" cy="2243931"/>
          </a:xfrm>
          <a:prstGeom prst="rect">
            <a:avLst/>
          </a:prstGeom>
          <a:noFill/>
          <a:ln w="38100" cap="flat">
            <a:solidFill>
              <a:srgbClr val="3D735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14700" y="2526026"/>
            <a:ext cx="54737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b="1" smtClean="0">
                <a:latin typeface="+mn-ea"/>
              </a:rPr>
              <a:t>本课结束</a:t>
            </a:r>
            <a:endParaRPr lang="zh-CN" altLang="en-US" sz="5400" b="1">
              <a:latin typeface="+mn-ea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1981200" y="2025316"/>
            <a:ext cx="8460660" cy="1965675"/>
          </a:xfrm>
          <a:prstGeom prst="rect">
            <a:avLst/>
          </a:prstGeom>
          <a:noFill/>
          <a:ln w="38100" cap="flat">
            <a:solidFill>
              <a:srgbClr val="3D735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53802" y="4393804"/>
            <a:ext cx="830157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/>
            <a:r>
              <a:rPr lang="zh-CN" altLang="en-US" sz="2400" smtClean="0"/>
              <a:t>更多精彩内容请登录</a:t>
            </a:r>
            <a:r>
              <a:rPr lang="zh-CN" altLang="en-US" sz="28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志鸿优化网</a:t>
            </a:r>
            <a:endParaRPr lang="en-US" altLang="zh-CN" sz="240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 fontAlgn="auto"/>
            <a:r>
              <a:rPr lang="en-US" altLang="zh-CN" sz="2400" smtClean="0"/>
              <a:t>http</a:t>
            </a:r>
            <a:r>
              <a:rPr lang="en-US" altLang="zh-CN" sz="2400"/>
              <a:t>://</a:t>
            </a:r>
            <a:r>
              <a:rPr lang="en-US" altLang="zh-CN" sz="2400" smtClean="0"/>
              <a:t>www.zhyh.org/</a:t>
            </a:r>
            <a:endParaRPr lang="en-US" altLang="zh-CN" sz="2400"/>
          </a:p>
        </p:txBody>
      </p:sp>
    </p:spTree>
    <p:extLst>
      <p:ext uri="{BB962C8B-B14F-4D97-AF65-F5344CB8AC3E}">
        <p14:creationId xmlns:p14="http://schemas.microsoft.com/office/powerpoint/2010/main" val="1852345590"/>
      </p:ext>
    </p:extLst>
  </p:cSld>
  <p:clrMapOvr>
    <a:masterClrMapping/>
  </p:clrMapOvr>
  <p:timing>
    <p:tnLst>
      <p:par>
        <p:cTn id="1" dur="indefinite" restart="never" nodeType="tmRoot"/>
      </p:par>
    </p:tnLst>
    <p:bldLst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346</TotalTime>
  <Words>271</Words>
  <Application>Microsoft Office PowerPoint</Application>
  <PresentationFormat>宽屏</PresentationFormat>
  <Paragraphs>35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21" baseType="lpstr">
      <vt:lpstr>NEU-BZ-S92</vt:lpstr>
      <vt:lpstr>方正书宋_GBK</vt:lpstr>
      <vt:lpstr>黑体</vt:lpstr>
      <vt:lpstr>华文琥珀</vt:lpstr>
      <vt:lpstr>华文隶书</vt:lpstr>
      <vt:lpstr>华文新魏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Windows User</cp:lastModifiedBy>
  <cp:revision>47</cp:revision>
  <dcterms:created xsi:type="dcterms:W3CDTF">2021-07-19T03:09:34Z</dcterms:created>
  <dcterms:modified xsi:type="dcterms:W3CDTF">2026-02-11T09:47:49Z</dcterms:modified>
</cp:coreProperties>
</file>