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9" r:id="rId7"/>
    <p:sldId id="345" r:id="rId8"/>
    <p:sldId id="350" r:id="rId9"/>
    <p:sldId id="346" r:id="rId10"/>
    <p:sldId id="29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数量关系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05921"/>
            <a:ext cx="112903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学校教学楼有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每层有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间教室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一共安装了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盏节能灯。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(1)144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解决的问题是</a:t>
            </a:r>
            <a:r>
              <a:rPr lang="zh-CN" altLang="zh-CN"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(2)144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解决的问题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每盒夹心饼干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每包薯片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思思带的钱正好够买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盒夹心饼干。如果用这些钱买薯片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91337" y="2141616"/>
            <a:ext cx="685315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平均每层教学楼安装了多少盏节能</a:t>
            </a: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/>
          </p:cNvSpPr>
          <p:nvPr/>
        </p:nvSpPr>
        <p:spPr>
          <a:xfrm>
            <a:off x="5135868" y="2742803"/>
            <a:ext cx="6340197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平均每间教室安装了多少盏节能灯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/>
          </p:cNvSpPr>
          <p:nvPr/>
        </p:nvSpPr>
        <p:spPr>
          <a:xfrm>
            <a:off x="6711937" y="3949206"/>
            <a:ext cx="3898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867721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某餐厅新推出甲、乙两款烹饪机器人制作豆腐干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具体数据如下表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。每台乙机器人每小时能制作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块豆腐干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机器人每小时制作的豆腐干数量更多。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801971"/>
              </p:ext>
            </p:extLst>
          </p:nvPr>
        </p:nvGraphicFramePr>
        <p:xfrm>
          <a:off x="450850" y="2757993"/>
          <a:ext cx="11290300" cy="1664208"/>
        </p:xfrm>
        <a:graphic>
          <a:graphicData uri="http://schemas.openxmlformats.org/drawingml/2006/table">
            <a:tbl>
              <a:tblPr firstRow="1" firstCol="1" bandRow="1"/>
              <a:tblGrid>
                <a:gridCol w="2822575"/>
                <a:gridCol w="2822575"/>
                <a:gridCol w="2822575"/>
                <a:gridCol w="2822575"/>
              </a:tblGrid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机器人名称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机器人数量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制作时间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制作总数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块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870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/>
          </p:cNvSpPr>
          <p:nvPr/>
        </p:nvSpPr>
        <p:spPr>
          <a:xfrm>
            <a:off x="6937968" y="1489474"/>
            <a:ext cx="8002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145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/>
          </p:cNvSpPr>
          <p:nvPr/>
        </p:nvSpPr>
        <p:spPr>
          <a:xfrm>
            <a:off x="10646940" y="1489474"/>
            <a:ext cx="595035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98141"/>
            <a:ext cx="11290300" cy="65532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学校买来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本错题本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平均分给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个年级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每个年级有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平均每个班分到多少本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下面列式正确的是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A.720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	B.720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6×3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C.720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名工人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天加工零件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“600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平均每名工人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天加工多少个零件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名工人平均每天加工多少个零件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平均每名工人每天加工多少个零件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某玩具厂生产了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个吉祥物玩偶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个装一盒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盒装一箱。这些玩偶能装多少箱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下面列式不合理的是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A.960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2×4	B.960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(2×4)	C.960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54082" y="135902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9793156" y="248917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8412862" y="543786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51523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305339"/>
            <a:ext cx="112903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辆某种玩具小汽车花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照这样计算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辆该种玩具小汽车需要多少钱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170465"/>
            <a:ext cx="366318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5×9=216(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847172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图书馆张老师今天要把买来的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本图书分类整理到书架上。已经花了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小时整理了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按照这样的速度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张老师今天需要加班吗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法定工作时间为每天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655744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4×8=440(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440&gt;400,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张老师今天不需要加班。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16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891622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四、某书店推出买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套故事书送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套的优惠方案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MM3LRQ10.eps" descr="id:214749072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3552" y="1521174"/>
            <a:ext cx="5557289" cy="3011768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3924121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(4+1)=4(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85×4×4=1360(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349</TotalTime>
  <Words>441</Words>
  <Application>Microsoft Office PowerPoint</Application>
  <PresentationFormat>宽屏</PresentationFormat>
  <Paragraphs>55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2026-02-11T09:55:37Z</dcterms:modified>
</cp:coreProperties>
</file>