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6" r:id="rId8"/>
    <p:sldId id="349" r:id="rId9"/>
    <p:sldId id="350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复式统计表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(2)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班和三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班同学星期日课外阅读时长情况。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747759"/>
              </p:ext>
            </p:extLst>
          </p:nvPr>
        </p:nvGraphicFramePr>
        <p:xfrm>
          <a:off x="450850" y="2069626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258060"/>
                <a:gridCol w="2258060"/>
                <a:gridCol w="2258060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31—60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61—90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973003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班参加调查的同学一共有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班课外阅读时长在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31—60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分钟的比三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两个班阅读时长在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分钟及以下的共有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小时的共有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496180" y="398327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804458" y="4583447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057987" y="517275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657187" y="574636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2372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班举行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环保知识竞赛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成绩统计如下表。按从高到低的顺序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小阳的成绩在班级里是第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他的成绩在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203637"/>
              </p:ext>
            </p:extLst>
          </p:nvPr>
        </p:nvGraphicFramePr>
        <p:xfrm>
          <a:off x="450849" y="2745308"/>
          <a:ext cx="11290302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1881717"/>
                <a:gridCol w="1881717"/>
                <a:gridCol w="1881717"/>
                <a:gridCol w="1881717"/>
                <a:gridCol w="1881717"/>
                <a:gridCol w="1881717"/>
              </a:tblGrid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60—69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70—79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80—89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90—99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160755"/>
            <a:ext cx="1129030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A.90—99	B.80—89	C.70—79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5201" y="2083777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7276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某地三年级学生一分钟跳绳等级评定如下表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小轩是三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班的一名男生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他一分钟跳绳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他的成绩属于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742416"/>
              </p:ext>
            </p:extLst>
          </p:nvPr>
        </p:nvGraphicFramePr>
        <p:xfrm>
          <a:off x="450850" y="2052052"/>
          <a:ext cx="112903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2258060"/>
                <a:gridCol w="2258060"/>
                <a:gridCol w="2258060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优秀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良好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不及格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男生成绩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104—115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34—103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女生成绩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109—124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39—108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821704"/>
            <a:ext cx="1129030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及格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60123" y="1426181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45006"/>
            <a:ext cx="946124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三、下面是三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班和三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班学生身高情况统计表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3622979" y="1725780"/>
            <a:ext cx="5290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班学生身高情况统计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3851065" y="3749789"/>
            <a:ext cx="5290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班学生身高情况统计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88930710"/>
              </p:ext>
            </p:extLst>
          </p:nvPr>
        </p:nvGraphicFramePr>
        <p:xfrm>
          <a:off x="450849" y="2329825"/>
          <a:ext cx="11290302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1881717"/>
                <a:gridCol w="1881717"/>
                <a:gridCol w="1881717"/>
                <a:gridCol w="1881717"/>
                <a:gridCol w="1881717"/>
                <a:gridCol w="188171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110—119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120—129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130—139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139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914512"/>
              </p:ext>
            </p:extLst>
          </p:nvPr>
        </p:nvGraphicFramePr>
        <p:xfrm>
          <a:off x="450849" y="4511560"/>
          <a:ext cx="11290302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1881717"/>
                <a:gridCol w="1881717"/>
                <a:gridCol w="1881717"/>
                <a:gridCol w="1881717"/>
                <a:gridCol w="1881717"/>
                <a:gridCol w="1881717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110—119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120—129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130—139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139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5090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请你把这两个表合成为一个复式统计表。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三年级学生身高情况统计表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868279"/>
              </p:ext>
            </p:extLst>
          </p:nvPr>
        </p:nvGraphicFramePr>
        <p:xfrm>
          <a:off x="450850" y="1469390"/>
          <a:ext cx="11290300" cy="2535936"/>
        </p:xfrm>
        <a:graphic>
          <a:graphicData uri="http://schemas.openxmlformats.org/drawingml/2006/table">
            <a:tbl>
              <a:tblPr firstRow="1" firstCol="1" bandRow="1"/>
              <a:tblGrid>
                <a:gridCol w="2544605"/>
                <a:gridCol w="1709310"/>
                <a:gridCol w="1655304"/>
                <a:gridCol w="1746722"/>
                <a:gridCol w="1941644"/>
                <a:gridCol w="169271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110—119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120—129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130—139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139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010625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三年级学生身高在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身高在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的人数最少。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56607" y="214537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5259378" y="21453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6984140" y="21453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8771844" y="21453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10477354" y="214537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3656607" y="27384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5361970" y="27384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/>
          </a:p>
        </p:txBody>
      </p:sp>
      <p:sp>
        <p:nvSpPr>
          <p:cNvPr id="12" name="矩形 11"/>
          <p:cNvSpPr/>
          <p:nvPr/>
        </p:nvSpPr>
        <p:spPr>
          <a:xfrm>
            <a:off x="7035086" y="27384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3200"/>
          </a:p>
        </p:txBody>
      </p:sp>
      <p:sp>
        <p:nvSpPr>
          <p:cNvPr id="13" name="矩形 12"/>
          <p:cNvSpPr/>
          <p:nvPr/>
        </p:nvSpPr>
        <p:spPr>
          <a:xfrm>
            <a:off x="8874436" y="27384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10477354" y="27384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3656607" y="3384754"/>
            <a:ext cx="579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5274639" y="33847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19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7035085" y="33847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3200"/>
          </a:p>
        </p:txBody>
      </p:sp>
      <p:sp>
        <p:nvSpPr>
          <p:cNvPr id="18" name="矩形 17"/>
          <p:cNvSpPr/>
          <p:nvPr/>
        </p:nvSpPr>
        <p:spPr>
          <a:xfrm>
            <a:off x="8771843" y="33847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3200"/>
          </a:p>
        </p:txBody>
      </p:sp>
      <p:sp>
        <p:nvSpPr>
          <p:cNvPr id="19" name="矩形 18"/>
          <p:cNvSpPr/>
          <p:nvPr/>
        </p:nvSpPr>
        <p:spPr>
          <a:xfrm>
            <a:off x="10374761" y="33847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20" name="矩形 19"/>
          <p:cNvSpPr/>
          <p:nvPr/>
        </p:nvSpPr>
        <p:spPr>
          <a:xfrm>
            <a:off x="4152480" y="408238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120—129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669540" y="4667157"/>
            <a:ext cx="2441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139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厘米以上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0652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64379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班身高在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110—119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厘米的学生比三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班少几人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请你提出其他数学问题并解答。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1434762"/>
            <a:ext cx="215796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10-9=1(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271707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答案不唯一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班身高在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120—129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厘米的学生比三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班多几人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22-16=6(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54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415</TotalTime>
  <Words>596</Words>
  <Application>Microsoft Office PowerPoint</Application>
  <PresentationFormat>宽屏</PresentationFormat>
  <Paragraphs>146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51</cp:revision>
  <dcterms:created xsi:type="dcterms:W3CDTF">2021-07-19T03:09:34Z</dcterms:created>
  <dcterms:modified xsi:type="dcterms:W3CDTF">2026-02-11T09:50:34Z</dcterms:modified>
</cp:coreProperties>
</file>