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解决乘除混合问题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5921"/>
            <a:ext cx="112903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某景点入口排队时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男生站了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人。男生人数是女生的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女生有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玩具厂要做一批玩具飞机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计划每天加工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天完成。实际完成任务只用了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平均每天加工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架玩具飞机。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支钢笔的价钱相当于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支中性笔的价钱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一支中性笔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	B.8	C.9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162086" y="2194277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84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706672" y="3352093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225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682608" y="5088426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小可上学和放学都是步行同一条路。他上学时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每分钟步行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分钟就可以到学校。他放学回家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分钟就可以到家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平均每分钟步行多少米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622864"/>
            <a:ext cx="32528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60×6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5=72(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59718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一辆汽车从甲地到乙地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计划每小时行驶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小时可以到达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实际只用了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这辆汽车实际每小时行驶了多少千米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361020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40×8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5=64(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350</TotalTime>
  <Words>248</Words>
  <Application>Microsoft Office PowerPoint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2026-02-11T09:32:32Z</dcterms:modified>
</cp:coreProperties>
</file>