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8" r:id="rId4"/>
    <p:sldId id="349" r:id="rId5"/>
    <p:sldId id="350" r:id="rId6"/>
    <p:sldId id="355" r:id="rId7"/>
    <p:sldId id="356" r:id="rId8"/>
    <p:sldId id="351" r:id="rId9"/>
    <p:sldId id="295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9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0838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07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阶段训练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十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232" b="1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0"/>
            <a:ext cx="112903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三年级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个班举行投篮比赛。投篮结果如下。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:○○○○○○○○○○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√√√√√√√√√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▲▲▲▲▲▲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▲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正正正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将投篮结果填入下表中。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7105066"/>
              </p:ext>
            </p:extLst>
          </p:nvPr>
        </p:nvGraphicFramePr>
        <p:xfrm>
          <a:off x="450850" y="4110652"/>
          <a:ext cx="11290300" cy="1109472"/>
        </p:xfrm>
        <a:graphic>
          <a:graphicData uri="http://schemas.openxmlformats.org/drawingml/2006/table">
            <a:tbl>
              <a:tblPr firstRow="1" firstCol="1" bandRow="1"/>
              <a:tblGrid>
                <a:gridCol w="2258060"/>
                <a:gridCol w="2258060"/>
                <a:gridCol w="2258060"/>
                <a:gridCol w="2258060"/>
                <a:gridCol w="2258060"/>
              </a:tblGrid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班级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班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班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班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班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投中个数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/>
          </p:cNvSpPr>
          <p:nvPr/>
        </p:nvSpPr>
        <p:spPr>
          <a:xfrm>
            <a:off x="450850" y="5159833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班投中的个数最多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班投中的个数最少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相差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54532" y="467001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3200"/>
          </a:p>
        </p:txBody>
      </p:sp>
      <p:sp>
        <p:nvSpPr>
          <p:cNvPr id="6" name="矩形 5"/>
          <p:cNvSpPr/>
          <p:nvPr/>
        </p:nvSpPr>
        <p:spPr>
          <a:xfrm>
            <a:off x="5798482" y="467001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3200"/>
          </a:p>
        </p:txBody>
      </p:sp>
      <p:sp>
        <p:nvSpPr>
          <p:cNvPr id="7" name="矩形 6"/>
          <p:cNvSpPr/>
          <p:nvPr/>
        </p:nvSpPr>
        <p:spPr>
          <a:xfrm>
            <a:off x="8192360" y="467001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3200"/>
          </a:p>
        </p:txBody>
      </p:sp>
      <p:sp>
        <p:nvSpPr>
          <p:cNvPr id="8" name="矩形 7"/>
          <p:cNvSpPr/>
          <p:nvPr/>
        </p:nvSpPr>
        <p:spPr>
          <a:xfrm>
            <a:off x="10196388" y="467001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15</a:t>
            </a:r>
            <a:endParaRPr lang="zh-CN" altLang="en-US" sz="3200"/>
          </a:p>
        </p:txBody>
      </p:sp>
      <p:sp>
        <p:nvSpPr>
          <p:cNvPr id="9" name="矩形 8"/>
          <p:cNvSpPr/>
          <p:nvPr/>
        </p:nvSpPr>
        <p:spPr>
          <a:xfrm>
            <a:off x="1532075" y="5254789"/>
            <a:ext cx="10727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(4)</a:t>
            </a:r>
            <a:endParaRPr lang="zh-CN" altLang="en-US" sz="3200"/>
          </a:p>
        </p:txBody>
      </p:sp>
      <p:sp>
        <p:nvSpPr>
          <p:cNvPr id="10" name="矩形 9"/>
          <p:cNvSpPr/>
          <p:nvPr/>
        </p:nvSpPr>
        <p:spPr>
          <a:xfrm>
            <a:off x="7119630" y="5254789"/>
            <a:ext cx="10727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(3)</a:t>
            </a:r>
            <a:endParaRPr lang="zh-CN" altLang="en-US" sz="3200"/>
          </a:p>
        </p:txBody>
      </p:sp>
      <p:sp>
        <p:nvSpPr>
          <p:cNvPr id="11" name="矩形 10"/>
          <p:cNvSpPr/>
          <p:nvPr/>
        </p:nvSpPr>
        <p:spPr>
          <a:xfrm>
            <a:off x="2664154" y="583562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94931"/>
            <a:ext cx="112646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甲小学和乙小学一至六年级学生眼睛近视人数情况如下表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316996"/>
              </p:ext>
            </p:extLst>
          </p:nvPr>
        </p:nvGraphicFramePr>
        <p:xfrm>
          <a:off x="450852" y="878195"/>
          <a:ext cx="11290297" cy="1664208"/>
        </p:xfrm>
        <a:graphic>
          <a:graphicData uri="http://schemas.openxmlformats.org/drawingml/2006/table">
            <a:tbl>
              <a:tblPr firstRow="1" firstCol="1" bandRow="1"/>
              <a:tblGrid>
                <a:gridCol w="4235448"/>
                <a:gridCol w="991984"/>
                <a:gridCol w="1212573"/>
                <a:gridCol w="1212573"/>
                <a:gridCol w="1212573"/>
                <a:gridCol w="1212573"/>
                <a:gridCol w="1212573"/>
              </a:tblGrid>
              <a:tr h="55473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二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四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五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六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73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甲小学学生眼睛近视人数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21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27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34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58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73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乙小学学生眼睛近视人数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28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41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63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/>
          </p:cNvSpPr>
          <p:nvPr/>
        </p:nvSpPr>
        <p:spPr>
          <a:xfrm>
            <a:off x="450850" y="2768998"/>
            <a:ext cx="112903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乙小学一至六年级学生一共有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人眼睛近视。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甲小学和乙小学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年级学生眼睛近视人数相差最大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相差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甲小学和乙小学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年级学生眼睛近视人数相差最小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相差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63670" y="2840363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171</a:t>
            </a:r>
            <a:endParaRPr lang="zh-CN" altLang="en-US" sz="3200"/>
          </a:p>
        </p:txBody>
      </p:sp>
      <p:sp>
        <p:nvSpPr>
          <p:cNvPr id="6" name="矩形 5"/>
          <p:cNvSpPr/>
          <p:nvPr/>
        </p:nvSpPr>
        <p:spPr>
          <a:xfrm>
            <a:off x="4162259" y="344568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五</a:t>
            </a:r>
            <a:endParaRPr lang="zh-CN" altLang="en-US" sz="3200"/>
          </a:p>
        </p:txBody>
      </p:sp>
      <p:sp>
        <p:nvSpPr>
          <p:cNvPr id="7" name="矩形 6"/>
          <p:cNvSpPr/>
          <p:nvPr/>
        </p:nvSpPr>
        <p:spPr>
          <a:xfrm>
            <a:off x="925898" y="400984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3200"/>
          </a:p>
        </p:txBody>
      </p:sp>
      <p:sp>
        <p:nvSpPr>
          <p:cNvPr id="8" name="矩形 7"/>
          <p:cNvSpPr/>
          <p:nvPr/>
        </p:nvSpPr>
        <p:spPr>
          <a:xfrm>
            <a:off x="5354059" y="400984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四</a:t>
            </a:r>
            <a:endParaRPr lang="zh-CN" altLang="en-US" sz="3200"/>
          </a:p>
        </p:txBody>
      </p:sp>
      <p:sp>
        <p:nvSpPr>
          <p:cNvPr id="9" name="矩形 8"/>
          <p:cNvSpPr/>
          <p:nvPr/>
        </p:nvSpPr>
        <p:spPr>
          <a:xfrm>
            <a:off x="2261534" y="460719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684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302214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某商场售卖物品数量记录单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一个灰色格子代表卖出了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个该物品。卖出了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支铅笔。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3LRQ119.eps" descr="id:214749020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9184" y="2110786"/>
            <a:ext cx="7873365" cy="2586481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4950795"/>
            <a:ext cx="51004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B.8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C.9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51285" y="152601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619879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254779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某小学四个活动小组的学生人数情况统计表如下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该小学喜欢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活动的人数最多。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030088"/>
              </p:ext>
            </p:extLst>
          </p:nvPr>
        </p:nvGraphicFramePr>
        <p:xfrm>
          <a:off x="450850" y="1701038"/>
          <a:ext cx="11290300" cy="1901952"/>
        </p:xfrm>
        <a:graphic>
          <a:graphicData uri="http://schemas.openxmlformats.org/drawingml/2006/table">
            <a:tbl>
              <a:tblPr firstRow="1" firstCol="1" bandRow="1"/>
              <a:tblGrid>
                <a:gridCol w="2258060"/>
                <a:gridCol w="2258060"/>
                <a:gridCol w="2258060"/>
                <a:gridCol w="2258060"/>
                <a:gridCol w="2258060"/>
              </a:tblGrid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活动小组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舞蹈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合唱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科技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美术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男生人数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23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女生人数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26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65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23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/>
          </p:cNvSpPr>
          <p:nvPr/>
        </p:nvSpPr>
        <p:spPr>
          <a:xfrm>
            <a:off x="450850" y="3749789"/>
            <a:ext cx="571598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7366" y="88764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4884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445279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下表是甲、乙两个商店一周的文具销售情况。观察统计表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以下说法合理的是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911049"/>
              </p:ext>
            </p:extLst>
          </p:nvPr>
        </p:nvGraphicFramePr>
        <p:xfrm>
          <a:off x="450850" y="1758170"/>
          <a:ext cx="11290300" cy="1901952"/>
        </p:xfrm>
        <a:graphic>
          <a:graphicData uri="http://schemas.openxmlformats.org/drawingml/2006/table">
            <a:tbl>
              <a:tblPr firstRow="1" firstCol="1" bandRow="1"/>
              <a:tblGrid>
                <a:gridCol w="2822575"/>
                <a:gridCol w="2822575"/>
                <a:gridCol w="2822575"/>
                <a:gridCol w="2822575"/>
              </a:tblGrid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文具类别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铅笔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橡皮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练习本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甲商店销售量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120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支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51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块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46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本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乙商店销售量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91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支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58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块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43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本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/>
          </p:cNvSpPr>
          <p:nvPr/>
        </p:nvSpPr>
        <p:spPr>
          <a:xfrm>
            <a:off x="450850" y="3752404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两个商店中都是铅笔的销售量最多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乙商店练习本的销售量比甲商店多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甲商店橡皮的销售量比乙商店多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块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91662" y="111924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07015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419100"/>
            <a:ext cx="112903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三、我会制作。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下面是三名同学各自三次的跳高成绩。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1949848"/>
            <a:ext cx="3263900" cy="245605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姓名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:88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:92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:89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　　　　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/>
          </p:cNvSpPr>
          <p:nvPr/>
        </p:nvSpPr>
        <p:spPr>
          <a:xfrm>
            <a:off x="4165600" y="1949848"/>
            <a:ext cx="3263900" cy="245605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姓名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小欢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:90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:92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:94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　　　　</a:t>
            </a:r>
          </a:p>
        </p:txBody>
      </p:sp>
      <p:sp>
        <p:nvSpPr>
          <p:cNvPr id="5" name="矩形 4"/>
          <p:cNvSpPr>
            <a:spLocks/>
          </p:cNvSpPr>
          <p:nvPr/>
        </p:nvSpPr>
        <p:spPr>
          <a:xfrm>
            <a:off x="8070850" y="1949848"/>
            <a:ext cx="3263900" cy="245605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姓名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小浩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:78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:80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:85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</a:p>
        </p:txBody>
      </p:sp>
      <p:sp>
        <p:nvSpPr>
          <p:cNvPr id="6" name="矩形 5"/>
          <p:cNvSpPr>
            <a:spLocks/>
          </p:cNvSpPr>
          <p:nvPr/>
        </p:nvSpPr>
        <p:spPr>
          <a:xfrm>
            <a:off x="450850" y="4431008"/>
            <a:ext cx="777648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请你制作一张表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把这些信息都表示出来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/>
          </p:cNvSpPr>
          <p:nvPr/>
        </p:nvSpPr>
        <p:spPr>
          <a:xfrm>
            <a:off x="450850" y="5107676"/>
            <a:ext cx="80021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略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52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351</TotalTime>
  <Words>576</Words>
  <Application>Microsoft Office PowerPoint</Application>
  <PresentationFormat>宽屏</PresentationFormat>
  <Paragraphs>110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50</cp:revision>
  <dcterms:created xsi:type="dcterms:W3CDTF">2021-07-19T03:09:34Z</dcterms:created>
  <dcterms:modified xsi:type="dcterms:W3CDTF">2026-02-11T09:49:30Z</dcterms:modified>
</cp:coreProperties>
</file>