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面积单位的认识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1319528"/>
            <a:ext cx="112903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常用的面积单位有平方米、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里填写合适的单位名称。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课桌桌面的面积是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笔记本封面的面积是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学校篮球场的面积是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781998" y="1947698"/>
            <a:ext cx="1826141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平方分米</a:t>
            </a:r>
            <a:endParaRPr lang="zh-CN" altLang="en-US" sz="3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093684" y="1947698"/>
            <a:ext cx="1826141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平方厘米</a:t>
            </a:r>
            <a:endParaRPr lang="zh-CN" altLang="en-US" sz="3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731683" y="3110210"/>
            <a:ext cx="1826141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平方分米</a:t>
            </a:r>
            <a:endParaRPr lang="zh-CN" altLang="en-US" sz="32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340210" y="3718401"/>
            <a:ext cx="1826141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平方厘米</a:t>
            </a:r>
            <a:endParaRPr lang="zh-CN" altLang="en-US" sz="32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524116" y="4299099"/>
            <a:ext cx="1415772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平</a:t>
            </a:r>
            <a:r>
              <a:rPr lang="zh-CN" altLang="en-US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方米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24061"/>
            <a:ext cx="112903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班教室黑板的面积是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平方厘米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用两个同样的长方形分别拼成下面的图形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下面说法正确的是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3LRQ78.eps" descr="id:214748970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0138" y="3309034"/>
            <a:ext cx="7587691" cy="1281247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4590281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的周长最小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的面积最大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三个图形的周长都不相等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面积都相等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99317" y="1596113"/>
            <a:ext cx="561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3200"/>
          </a:p>
        </p:txBody>
      </p:sp>
      <p:sp>
        <p:nvSpPr>
          <p:cNvPr id="16" name="矩形 15"/>
          <p:cNvSpPr/>
          <p:nvPr/>
        </p:nvSpPr>
        <p:spPr>
          <a:xfrm>
            <a:off x="877324" y="330903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19558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三、分别做一个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平方厘米、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平方分米和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平方米的正方形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用它们当作面积单位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量一量教室中一些物体表面的面积。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3LRQ82.eps" descr="id:214748972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2979" y="2269295"/>
            <a:ext cx="5307081" cy="3143533"/>
          </a:xfrm>
          <a:prstGeom prst="rect">
            <a:avLst/>
          </a:prstGeom>
        </p:spPr>
      </p:pic>
      <p:sp>
        <p:nvSpPr>
          <p:cNvPr id="15" name="矩形 14"/>
          <p:cNvSpPr>
            <a:spLocks/>
          </p:cNvSpPr>
          <p:nvPr/>
        </p:nvSpPr>
        <p:spPr>
          <a:xfrm>
            <a:off x="450850" y="4974387"/>
            <a:ext cx="69762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345</TotalTime>
  <Words>207</Words>
  <Application>Microsoft Office PowerPoint</Application>
  <PresentationFormat>宽屏</PresentationFormat>
  <Paragraphs>33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46</cp:revision>
  <dcterms:created xsi:type="dcterms:W3CDTF">2021-07-19T03:09:34Z</dcterms:created>
  <dcterms:modified xsi:type="dcterms:W3CDTF">2026-02-11T07:07:30Z</dcterms:modified>
</cp:coreProperties>
</file>