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45" r:id="rId8"/>
    <p:sldId id="350" r:id="rId9"/>
    <p:sldId id="351" r:id="rId10"/>
    <p:sldId id="346" r:id="rId11"/>
    <p:sldId id="29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8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0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整百、整十的数除以一位数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首位不够除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42481"/>
            <a:ext cx="112903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甲地距乙地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李叔叔开车从甲地到乙地共用了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平均每小时行驶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妈妈带着欢欢去医院看病。医生给欢欢开了一瓶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毫升的口服药水。如果欢欢正好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天喝完这瓶药水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她平均每天喝了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毫升。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196370" y="151859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36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071863" y="1518598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58772" y="2139316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252651" y="3302856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927447" y="4474111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15324"/>
            <a:ext cx="112903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张老师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分钟打了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李老师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分钟打了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个字。两位老师的打字速度相比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张老师更快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李老师更快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一样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38970" y="1643352"/>
            <a:ext cx="481222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38256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学校举办校庆活动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预定了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个纪念徽章。厂家有如图所示的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种包装袋。先装满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个大号包装袋和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个小号包装袋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如果剩下的全部用大号包装袋装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个大号包装袋。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3LRQ57.eps" descr="id:214748855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5160" y="1946828"/>
            <a:ext cx="7733919" cy="2387557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334385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A.30	B.35	C.40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里连续减去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A.70	B.80	C.90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136282" y="1365951"/>
            <a:ext cx="481222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218421" y="4961906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9053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425819"/>
            <a:ext cx="112903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三、直接写出得数。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100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420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240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360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980559" y="1987274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103903" y="1987274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32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422526" y="1987274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980559" y="261971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32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103903" y="261971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422526" y="2619718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370648"/>
            <a:ext cx="615745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四、把得数相同的算式连一连。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3LRQ58.eps" descr="id:214748856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1139593"/>
            <a:ext cx="11290300" cy="34429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005907" y="2233286"/>
            <a:ext cx="3562686" cy="148595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527443" y="2233286"/>
            <a:ext cx="3978545" cy="17839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810860" y="2278674"/>
            <a:ext cx="0" cy="166630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715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00128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某学校组织师生共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人去参观博物馆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批进入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平均每批进入多少人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809856"/>
            <a:ext cx="28424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6=40(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01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782711"/>
            <a:ext cx="112903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学校食堂将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块月饼分装在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个箱子里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分发给三年级的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个班级。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平均每个箱子里装多少块月饼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如果四年级的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个班级也参与分月饼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那么三年级平均每个班级分到的月饼数量会减少多少块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114444"/>
            <a:ext cx="28424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5=70(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488504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5+2=7(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7=50(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70-50=20(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349</TotalTime>
  <Words>387</Words>
  <Application>Microsoft Office PowerPoint</Application>
  <PresentationFormat>宽屏</PresentationFormat>
  <Paragraphs>52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2026-02-11T09:30:23Z</dcterms:modified>
</cp:coreProperties>
</file>