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296" r:id="rId4"/>
    <p:sldId id="348" r:id="rId5"/>
    <p:sldId id="349" r:id="rId6"/>
    <p:sldId id="295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90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579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07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阶段训练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endParaRPr lang="zh-CN" altLang="en-US" sz="4232" b="1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40576" y="196747"/>
            <a:ext cx="112903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.200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的商的末尾有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小华花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元买了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支相同的钢笔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每支钢笔需要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估算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209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可以把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结果大约为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乐乐练习写毛笔字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天一共写了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个毛笔字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估计一下他平均每天写毛笔字的个数。下面的答案中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接近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(61+89)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=50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3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里应填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	B.3	C.4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847048" y="830229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32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9448445" y="1374760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20</a:t>
            </a:r>
            <a:endParaRPr lang="zh-CN" altLang="en-US" sz="32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181265" y="1991209"/>
            <a:ext cx="800219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210</a:t>
            </a:r>
            <a:endParaRPr lang="zh-CN" altLang="en-US" sz="32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510089" y="1991209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30</a:t>
            </a:r>
            <a:endParaRPr lang="zh-CN" altLang="en-US" sz="3200"/>
          </a:p>
        </p:txBody>
      </p:sp>
      <p:sp>
        <p:nvSpPr>
          <p:cNvPr id="7" name="矩形 6"/>
          <p:cNvSpPr/>
          <p:nvPr/>
        </p:nvSpPr>
        <p:spPr>
          <a:xfrm>
            <a:off x="9143642" y="3786543"/>
            <a:ext cx="6639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  </a:t>
            </a:r>
            <a:endParaRPr lang="zh-CN" altLang="en-US" sz="3200"/>
          </a:p>
        </p:txBody>
      </p:sp>
      <p:sp>
        <p:nvSpPr>
          <p:cNvPr id="8" name="矩形 7"/>
          <p:cNvSpPr/>
          <p:nvPr/>
        </p:nvSpPr>
        <p:spPr>
          <a:xfrm>
            <a:off x="6536497" y="4968072"/>
            <a:ext cx="6639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  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1036242"/>
            <a:ext cx="112903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三、计算题。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250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5=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320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3200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68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2=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86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66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3=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238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≈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123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≈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05594" y="1658947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50</a:t>
            </a:r>
            <a:endParaRPr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5180308" y="1658947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40</a:t>
            </a:r>
            <a:endParaRPr lang="zh-CN" altLang="en-US" sz="3200"/>
          </a:p>
        </p:txBody>
      </p:sp>
      <p:sp>
        <p:nvSpPr>
          <p:cNvPr id="5" name="矩形 4"/>
          <p:cNvSpPr/>
          <p:nvPr/>
        </p:nvSpPr>
        <p:spPr>
          <a:xfrm>
            <a:off x="8642699" y="1658947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400</a:t>
            </a:r>
            <a:endParaRPr lang="zh-CN" altLang="en-US" sz="3200"/>
          </a:p>
        </p:txBody>
      </p:sp>
      <p:sp>
        <p:nvSpPr>
          <p:cNvPr id="6" name="矩形 5"/>
          <p:cNvSpPr/>
          <p:nvPr/>
        </p:nvSpPr>
        <p:spPr>
          <a:xfrm>
            <a:off x="1841208" y="224372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34</a:t>
            </a:r>
            <a:endParaRPr lang="zh-CN" altLang="en-US" sz="3200"/>
          </a:p>
        </p:txBody>
      </p:sp>
      <p:sp>
        <p:nvSpPr>
          <p:cNvPr id="7" name="矩形 6"/>
          <p:cNvSpPr/>
          <p:nvPr/>
        </p:nvSpPr>
        <p:spPr>
          <a:xfrm>
            <a:off x="4944435" y="224372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43</a:t>
            </a:r>
            <a:endParaRPr lang="zh-CN" altLang="en-US" sz="3200"/>
          </a:p>
        </p:txBody>
      </p:sp>
      <p:sp>
        <p:nvSpPr>
          <p:cNvPr id="8" name="矩形 7"/>
          <p:cNvSpPr/>
          <p:nvPr/>
        </p:nvSpPr>
        <p:spPr>
          <a:xfrm>
            <a:off x="8273439" y="224372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33</a:t>
            </a:r>
            <a:endParaRPr lang="zh-CN" altLang="en-US" sz="3200"/>
          </a:p>
        </p:txBody>
      </p:sp>
      <p:sp>
        <p:nvSpPr>
          <p:cNvPr id="9" name="矩形 8"/>
          <p:cNvSpPr/>
          <p:nvPr/>
        </p:nvSpPr>
        <p:spPr>
          <a:xfrm>
            <a:off x="1774241" y="283245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33</a:t>
            </a:r>
            <a:endParaRPr lang="zh-CN" altLang="en-US" sz="3200"/>
          </a:p>
        </p:txBody>
      </p:sp>
      <p:sp>
        <p:nvSpPr>
          <p:cNvPr id="10" name="矩形 9"/>
          <p:cNvSpPr/>
          <p:nvPr/>
        </p:nvSpPr>
        <p:spPr>
          <a:xfrm>
            <a:off x="5103245" y="283245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60</a:t>
            </a:r>
            <a:endParaRPr lang="zh-CN" altLang="en-US" sz="3200"/>
          </a:p>
        </p:txBody>
      </p:sp>
      <p:sp>
        <p:nvSpPr>
          <p:cNvPr id="11" name="矩形 10"/>
          <p:cNvSpPr/>
          <p:nvPr/>
        </p:nvSpPr>
        <p:spPr>
          <a:xfrm>
            <a:off x="8344928" y="283245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30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3380086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829109"/>
            <a:ext cx="112903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一头蓝鲸重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一头大象重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这头蓝鲸的体重是这头大象的多少倍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张宣纸平均分给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个小组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每个小组能分到多少张宣纸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2580183"/>
            <a:ext cx="2159566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160</a:t>
            </a:r>
            <a:r>
              <a:rPr lang="en-US" altLang="zh-CN" sz="3200" smtClean="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4=40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/>
          </p:cNvSpPr>
          <p:nvPr/>
        </p:nvSpPr>
        <p:spPr>
          <a:xfrm>
            <a:off x="450850" y="3810717"/>
            <a:ext cx="263726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84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4=21(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949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350</TotalTime>
  <Words>142</Words>
  <Application>Microsoft Office PowerPoint</Application>
  <PresentationFormat>宽屏</PresentationFormat>
  <Paragraphs>38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48</cp:revision>
  <dcterms:created xsi:type="dcterms:W3CDTF">2021-07-19T03:09:34Z</dcterms:created>
  <dcterms:modified xsi:type="dcterms:W3CDTF">2026-02-11T09:32:05Z</dcterms:modified>
</cp:coreProperties>
</file>