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一位小数的认识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/>
              </p:cNvSpPr>
              <p:nvPr/>
            </p:nvSpPr>
            <p:spPr>
              <a:xfrm>
                <a:off x="450850" y="1291150"/>
                <a:ext cx="11290300" cy="382149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米长的绳子平均分成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也就是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角写成小数是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,3.6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分米。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.2.6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读作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.7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分米是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写成小数是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50" y="1291150"/>
                <a:ext cx="11290300" cy="3821495"/>
              </a:xfrm>
              <a:prstGeom prst="rect">
                <a:avLst/>
              </a:prstGeom>
              <a:blipFill rotWithShape="0">
                <a:blip r:embed="rId3"/>
                <a:stretch>
                  <a:fillRect l="-1404" t="-1595" r="-4914" b="-1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7606826" y="1988794"/>
            <a:ext cx="595035" cy="1186196"/>
            <a:chOff x="7606826" y="1988794"/>
            <a:chExt cx="595035" cy="1186196"/>
          </a:xfrm>
        </p:grpSpPr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7709566" y="1988794"/>
              <a:ext cx="389850" cy="6412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zh-CN" altLang="en-US" sz="3200"/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7606826" y="2533724"/>
              <a:ext cx="595035" cy="6412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10</a:t>
              </a:r>
              <a:endParaRPr lang="zh-CN" altLang="en-US" sz="3200"/>
            </a:p>
          </p:txBody>
        </p:sp>
      </p:grpSp>
      <p:sp>
        <p:nvSpPr>
          <p:cNvPr id="19" name="矩形 18"/>
          <p:cNvSpPr>
            <a:spLocks noChangeAspect="1"/>
          </p:cNvSpPr>
          <p:nvPr/>
        </p:nvSpPr>
        <p:spPr>
          <a:xfrm>
            <a:off x="10415641" y="2268331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0.1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312792" y="3028617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1.5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11901" y="303906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876309" y="301852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764616" y="3583598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二点六</a:t>
            </a:r>
            <a:endParaRPr lang="zh-CN" altLang="en-US" sz="32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347003" y="4356272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0.7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69998"/>
            <a:ext cx="40943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二、涂一涂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37.eps" descr="id:214749048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4716" y="1858301"/>
            <a:ext cx="8482569" cy="37401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4990" y="2743200"/>
            <a:ext cx="1206983" cy="431515"/>
          </a:xfrm>
          <a:prstGeom prst="rect">
            <a:avLst/>
          </a:prstGeom>
          <a:solidFill>
            <a:schemeClr val="bg1">
              <a:lumMod val="65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0801" y="1880171"/>
            <a:ext cx="1381644" cy="863029"/>
          </a:xfrm>
          <a:prstGeom prst="rect">
            <a:avLst/>
          </a:prstGeom>
          <a:solidFill>
            <a:schemeClr val="bg1">
              <a:lumMod val="65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39066" y="2229491"/>
            <a:ext cx="2398786" cy="1376738"/>
          </a:xfrm>
          <a:prstGeom prst="rect">
            <a:avLst/>
          </a:prstGeom>
          <a:solidFill>
            <a:schemeClr val="bg1">
              <a:lumMod val="65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422809" y="4896183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0.5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671754" y="5029745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和小数点组成的所有一位小数。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每个数字都用且只能用一次。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272561"/>
            <a:ext cx="66479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37.9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73.9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39.7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93.7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79.3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97.3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351</TotalTime>
  <Words>157</Words>
  <Application>Microsoft Office PowerPoint</Application>
  <PresentationFormat>宽屏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2026-02-26T02:17:58Z</dcterms:modified>
</cp:coreProperties>
</file>