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296" r:id="rId4"/>
    <p:sldId id="348" r:id="rId5"/>
    <p:sldId id="349" r:id="rId6"/>
    <p:sldId id="350" r:id="rId7"/>
    <p:sldId id="351" r:id="rId8"/>
    <p:sldId id="352" r:id="rId9"/>
    <p:sldId id="353" r:id="rId10"/>
    <p:sldId id="295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90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阶段训练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六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endParaRPr lang="zh-CN" altLang="en-US" sz="4232" b="1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919091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下图中的四边形被挡住了一部分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但我们可以判断这个四边形一定是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被挡住的角一定是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角。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XM3LRQ26.eps" descr="id:2147489259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74967" y="2859292"/>
            <a:ext cx="1888169" cy="1191379"/>
          </a:xfrm>
          <a:prstGeom prst="rect">
            <a:avLst/>
          </a:prstGeom>
        </p:spPr>
      </p:pic>
      <p:sp>
        <p:nvSpPr>
          <p:cNvPr id="3" name="矩形 2"/>
          <p:cNvSpPr>
            <a:spLocks/>
          </p:cNvSpPr>
          <p:nvPr/>
        </p:nvSpPr>
        <p:spPr>
          <a:xfrm>
            <a:off x="450850" y="4182300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在一张长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厘米、宽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厘米的长方形纸上剪下一个最大的正方形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这个正方形的边长是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00971" y="2108381"/>
            <a:ext cx="1415772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长方形</a:t>
            </a:r>
            <a:endParaRPr lang="zh-CN" altLang="en-US" sz="32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292159" y="2108381"/>
            <a:ext cx="595035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直</a:t>
            </a:r>
            <a:endParaRPr lang="zh-CN" altLang="en-US" sz="32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46888" y="4793111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459239"/>
            <a:ext cx="112903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三角形剪掉一个角后不能变成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三角形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四边形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五边形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下面各组小棒中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首尾相接能围成长方形的是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6921368"/>
              </p:ext>
            </p:extLst>
          </p:nvPr>
        </p:nvGraphicFramePr>
        <p:xfrm>
          <a:off x="450850" y="2907571"/>
          <a:ext cx="11290300" cy="15508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文档" r:id="rId4" imgW="5291986" imgH="726918" progId="Word.Document.12">
                  <p:embed/>
                </p:oleObj>
              </mc:Choice>
              <mc:Fallback>
                <p:oleObj name="文档" r:id="rId4" imgW="5291986" imgH="72691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0850" y="2907571"/>
                        <a:ext cx="11290300" cy="15508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6514074" y="113577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/>
          </a:p>
        </p:txBody>
      </p:sp>
      <p:sp>
        <p:nvSpPr>
          <p:cNvPr id="5" name="矩形 4"/>
          <p:cNvSpPr/>
          <p:nvPr/>
        </p:nvSpPr>
        <p:spPr>
          <a:xfrm>
            <a:off x="9103162" y="233552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69248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420294"/>
            <a:ext cx="112903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厘米的小棒围长方形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需要再添上一根长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厘米的小棒。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A.6	B.8	C.10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至少用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根同样长的小棒首尾顺次连接可以围成一个长方形。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A.4	B.6	C.8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把一张边长是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厘米的正方形纸裁成两个相等的长方形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长方形的长和宽分别是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25625" y="106152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/>
          </a:p>
        </p:txBody>
      </p:sp>
      <p:sp>
        <p:nvSpPr>
          <p:cNvPr id="4" name="矩形 3"/>
          <p:cNvSpPr/>
          <p:nvPr/>
        </p:nvSpPr>
        <p:spPr>
          <a:xfrm>
            <a:off x="2424960" y="225333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/>
          </a:p>
        </p:txBody>
      </p:sp>
      <p:sp>
        <p:nvSpPr>
          <p:cNvPr id="5" name="矩形 4"/>
          <p:cNvSpPr/>
          <p:nvPr/>
        </p:nvSpPr>
        <p:spPr>
          <a:xfrm>
            <a:off x="4048277" y="4565017"/>
            <a:ext cx="5611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 A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428741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/>
          </p:cNvSpPr>
          <p:nvPr/>
        </p:nvSpPr>
        <p:spPr>
          <a:xfrm>
            <a:off x="450850" y="1201464"/>
            <a:ext cx="112903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三、判一判。正确的在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内画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3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错误的在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内画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“×”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长方形是四边形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但四边形不一定是长方形。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个角是直角的四边形是正方形。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长方形一条边的长是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一定还有一条边的长也是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9048964" y="1837196"/>
            <a:ext cx="4725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 </a:t>
            </a:r>
            <a:endParaRPr lang="zh-CN" altLang="en-US" sz="3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033694" y="2432570"/>
            <a:ext cx="4741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3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0877764" y="3663677"/>
            <a:ext cx="4725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 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57406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104947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四、作图题。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在下面的长方形中画一条线段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把长方形分成相同的两部分。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XM3LRQ162.eps" descr="id:2147489287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10062" y="1517795"/>
            <a:ext cx="4525021" cy="1442963"/>
          </a:xfrm>
          <a:prstGeom prst="rect">
            <a:avLst/>
          </a:prstGeom>
        </p:spPr>
      </p:pic>
      <p:sp>
        <p:nvSpPr>
          <p:cNvPr id="4" name="矩形 3"/>
          <p:cNvSpPr>
            <a:spLocks/>
          </p:cNvSpPr>
          <p:nvPr/>
        </p:nvSpPr>
        <p:spPr>
          <a:xfrm>
            <a:off x="450850" y="3523751"/>
            <a:ext cx="1129030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在图中添一条线段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把它分成两个五边形。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XM3LRQ31.eps" descr="id:2147489294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71654" y="4300459"/>
            <a:ext cx="1840113" cy="1588834"/>
          </a:xfrm>
          <a:prstGeom prst="rect">
            <a:avLst/>
          </a:prstGeom>
          <a:ln>
            <a:noFill/>
            <a:prstDash val="dash"/>
          </a:ln>
        </p:spPr>
      </p:pic>
      <p:cxnSp>
        <p:nvCxnSpPr>
          <p:cNvPr id="7" name="直接连接符 6"/>
          <p:cNvCxnSpPr/>
          <p:nvPr/>
        </p:nvCxnSpPr>
        <p:spPr>
          <a:xfrm>
            <a:off x="4940831" y="1284265"/>
            <a:ext cx="30823" cy="2136746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6096000" y="2208449"/>
            <a:ext cx="2513744" cy="30823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691883" y="4187806"/>
            <a:ext cx="404117" cy="1851485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7054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138256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按要求在下面的方格上画图形。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厘米、宽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厘米的长方形。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在这个长方形中画一个最大的正方形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并涂上阴影。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XM3LRQ32.eps" descr="id:2147489301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850" y="1946828"/>
            <a:ext cx="11290300" cy="4075921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450849" y="2898358"/>
            <a:ext cx="4655406" cy="257881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126821" y="2401569"/>
            <a:ext cx="3613080" cy="3592940"/>
          </a:xfrm>
          <a:prstGeom prst="rect">
            <a:avLst/>
          </a:prstGeom>
          <a:solidFill>
            <a:schemeClr val="bg1">
              <a:lumMod val="75000"/>
              <a:alpha val="6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2053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287398"/>
            <a:ext cx="409439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五、数一数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</a:t>
            </a:r>
            <a:r>
              <a:rPr lang="zh-CN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XM3LRQ161.eps" descr="id:214748930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06573" y="888513"/>
            <a:ext cx="2537400" cy="2775405"/>
          </a:xfrm>
          <a:prstGeom prst="rect">
            <a:avLst/>
          </a:prstGeom>
        </p:spPr>
      </p:pic>
      <p:sp>
        <p:nvSpPr>
          <p:cNvPr id="4" name="矩形 3"/>
          <p:cNvSpPr>
            <a:spLocks/>
          </p:cNvSpPr>
          <p:nvPr/>
        </p:nvSpPr>
        <p:spPr>
          <a:xfrm>
            <a:off x="450850" y="3663918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右图中涂色部分是两个正方形。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右图中共有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个正方形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个长方形。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空白长方形的长是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89680" y="431691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3200"/>
          </a:p>
        </p:txBody>
      </p:sp>
      <p:sp>
        <p:nvSpPr>
          <p:cNvPr id="6" name="矩形 5"/>
          <p:cNvSpPr/>
          <p:nvPr/>
        </p:nvSpPr>
        <p:spPr>
          <a:xfrm>
            <a:off x="6096000" y="431691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3200"/>
          </a:p>
        </p:txBody>
      </p:sp>
      <p:sp>
        <p:nvSpPr>
          <p:cNvPr id="7" name="矩形 6"/>
          <p:cNvSpPr/>
          <p:nvPr/>
        </p:nvSpPr>
        <p:spPr>
          <a:xfrm>
            <a:off x="4497915" y="490168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3200"/>
          </a:p>
        </p:txBody>
      </p:sp>
      <p:sp>
        <p:nvSpPr>
          <p:cNvPr id="8" name="矩形 7"/>
          <p:cNvSpPr/>
          <p:nvPr/>
        </p:nvSpPr>
        <p:spPr>
          <a:xfrm>
            <a:off x="7320490" y="490168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945082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75000"/>
          </a:schemeClr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374</TotalTime>
  <Words>339</Words>
  <Application>Microsoft Office PowerPoint</Application>
  <PresentationFormat>宽屏</PresentationFormat>
  <Paragraphs>47</Paragraphs>
  <Slides>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 主题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54</cp:revision>
  <dcterms:created xsi:type="dcterms:W3CDTF">2021-07-19T03:09:34Z</dcterms:created>
  <dcterms:modified xsi:type="dcterms:W3CDTF">2026-02-26T02:10:54Z</dcterms:modified>
</cp:coreProperties>
</file>