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700" r:id="rId2"/>
  </p:sldMasterIdLst>
  <p:sldIdLst>
    <p:sldId id="347" r:id="rId3"/>
    <p:sldId id="342" r:id="rId4"/>
    <p:sldId id="296" r:id="rId5"/>
    <p:sldId id="345" r:id="rId6"/>
    <p:sldId id="348" r:id="rId7"/>
    <p:sldId id="349" r:id="rId8"/>
    <p:sldId id="350" r:id="rId9"/>
    <p:sldId id="295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6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996505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755194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5591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2463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易混易错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8815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6755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451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单元总结</a:t>
            </a:r>
          </a:p>
        </p:txBody>
      </p:sp>
    </p:spTree>
    <p:extLst>
      <p:ext uri="{BB962C8B-B14F-4D97-AF65-F5344CB8AC3E}">
        <p14:creationId xmlns:p14="http://schemas.microsoft.com/office/powerpoint/2010/main" val="88861482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2816002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知识网络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5182517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易混易错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2033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知识网络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pic>
        <p:nvPicPr>
          <p:cNvPr id="14" name="XM3LRQ107.eps" descr="id:2147489925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0850" y="987596"/>
            <a:ext cx="11290300" cy="4630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易混易错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1425819"/>
            <a:ext cx="112903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混淆周长和面积。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小明用绳子围了一个边长为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米的正方形花坛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小红在该花坛里铺满草皮。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小明用的绳子有多长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小红铺草皮的区域有多大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600258"/>
            <a:ext cx="112903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B0F0"/>
                </a:solidFill>
                <a:latin typeface="Times New Roman" panose="02020603050405020304" pitchFamily="18" charset="0"/>
                <a:ea typeface="方正兰亭中黑_GBK"/>
                <a:cs typeface="Times New Roman" panose="02020603050405020304" pitchFamily="18" charset="0"/>
              </a:rPr>
              <a:t>指点迷津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周长线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面积面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绳子围边是周长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铺满草皮求面积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单位不同分开算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(1)4×4=16(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(2)4×4=16(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平方米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684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/>
          </p:cNvSpPr>
          <p:nvPr/>
        </p:nvSpPr>
        <p:spPr>
          <a:xfrm>
            <a:off x="450850" y="744097"/>
            <a:ext cx="112903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弄混相邻面积单位的进率。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一块长方形稻田长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宽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米。稻田的面积是多少平方米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合多少平方分米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B0F0"/>
                </a:solidFill>
                <a:latin typeface="Times New Roman" panose="02020603050405020304" pitchFamily="18" charset="0"/>
                <a:ea typeface="方正兰亭中黑_GBK"/>
                <a:cs typeface="Times New Roman" panose="02020603050405020304" pitchFamily="18" charset="0"/>
              </a:rPr>
              <a:t>指点迷津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常见的面积单位及进率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平方厘米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平方分米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平方米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8×5=40(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平方米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平方米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=4000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平方分米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70008" y="3723030"/>
            <a:ext cx="701964" cy="602986"/>
          </a:xfrm>
          <a:prstGeom prst="rect">
            <a:avLst/>
          </a:prstGeom>
        </p:spPr>
      </p:pic>
      <p:pic>
        <p:nvPicPr>
          <p:cNvPr id="5" name="图片 4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56354" y="3723030"/>
            <a:ext cx="701964" cy="602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586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/>
          </p:cNvSpPr>
          <p:nvPr/>
        </p:nvSpPr>
        <p:spPr>
          <a:xfrm>
            <a:off x="450850" y="510276"/>
            <a:ext cx="112903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选择单位时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容易忽略实际情况。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里填合适的单位。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一个棋盘的面积是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教室门高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B0F0"/>
                </a:solidFill>
                <a:latin typeface="Times New Roman" panose="02020603050405020304" pitchFamily="18" charset="0"/>
                <a:ea typeface="方正兰亭中黑_GBK"/>
                <a:cs typeface="Times New Roman" panose="02020603050405020304" pitchFamily="18" charset="0"/>
              </a:rPr>
              <a:t>指点迷津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平时要多留意生活中的一些物体的长度或面积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建立长度单位和面积单位的表象概念。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平方分米　分米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3635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853022" y="1865726"/>
            <a:ext cx="8703138" cy="2243931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14700" y="2526026"/>
            <a:ext cx="5473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smtClean="0">
                <a:latin typeface="+mn-ea"/>
              </a:rPr>
              <a:t>本课结束</a:t>
            </a:r>
            <a:endParaRPr lang="zh-CN" altLang="en-US" sz="5400" b="1">
              <a:latin typeface="+mn-ea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981200" y="2025316"/>
            <a:ext cx="8460660" cy="1965675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53802" y="4393804"/>
            <a:ext cx="830157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/>
            <a:r>
              <a:rPr lang="zh-CN" altLang="en-US" sz="2400" smtClean="0"/>
              <a:t>更多精彩内容请登录</a:t>
            </a:r>
            <a:r>
              <a:rPr lang="zh-CN" altLang="en-US" sz="28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志鸿优化网</a:t>
            </a:r>
            <a:endParaRPr lang="en-US" altLang="zh-CN" sz="240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 fontAlgn="auto"/>
            <a:r>
              <a:rPr lang="en-US" altLang="zh-CN" sz="2400" smtClean="0"/>
              <a:t>http</a:t>
            </a:r>
            <a:r>
              <a:rPr lang="en-US" altLang="zh-CN" sz="2400"/>
              <a:t>://</a:t>
            </a:r>
            <a:r>
              <a:rPr lang="en-US" altLang="zh-CN" sz="2400" smtClean="0"/>
              <a:t>www.zhyh.org/</a:t>
            </a:r>
            <a:endParaRPr lang="en-US" altLang="zh-CN" sz="2400"/>
          </a:p>
        </p:txBody>
      </p:sp>
    </p:spTree>
    <p:extLst>
      <p:ext uri="{BB962C8B-B14F-4D97-AF65-F5344CB8AC3E}">
        <p14:creationId xmlns:p14="http://schemas.microsoft.com/office/powerpoint/2010/main" val="1852345590"/>
      </p:ext>
    </p:extLst>
  </p:cSld>
  <p:clrMapOvr>
    <a:masterClrMapping/>
  </p:clrMapOvr>
  <p:timing>
    <p:tnLst>
      <p:par>
        <p:cTn id="1" dur="indefinite" restart="never" nodeType="tmRoot"/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345</TotalTime>
  <Words>267</Words>
  <Application>Microsoft Office PowerPoint</Application>
  <PresentationFormat>宽屏</PresentationFormat>
  <Paragraphs>33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4" baseType="lpstr">
      <vt:lpstr>NEU-BZ-S92</vt:lpstr>
      <vt:lpstr>方正兰亭中黑_GBK</vt:lpstr>
      <vt:lpstr>方正书宋_GBK</vt:lpstr>
      <vt:lpstr>仿宋</vt:lpstr>
      <vt:lpstr>黑体</vt:lpstr>
      <vt:lpstr>华文琥珀</vt:lpstr>
      <vt:lpstr>华文隶书</vt:lpstr>
      <vt:lpstr>华文新魏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46</cp:revision>
  <dcterms:created xsi:type="dcterms:W3CDTF">2021-07-19T03:09:34Z</dcterms:created>
  <dcterms:modified xsi:type="dcterms:W3CDTF">2026-02-11T09:46:47Z</dcterms:modified>
</cp:coreProperties>
</file>