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296" r:id="rId4"/>
    <p:sldId id="348" r:id="rId5"/>
    <p:sldId id="350" r:id="rId6"/>
    <p:sldId id="349" r:id="rId7"/>
    <p:sldId id="351" r:id="rId8"/>
    <p:sldId id="352" r:id="rId9"/>
    <p:sldId id="353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209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61904"/>
            <a:ext cx="112903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乙数是甲数的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“&gt;”“&lt;”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7×280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208×7	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105×2×4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105×8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250×8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250×4×4	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783+0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783×0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两个工作小组一共做了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每个工作小组有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平均每人做了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83408" y="1259329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216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16172" y="2486346"/>
            <a:ext cx="415498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91161" y="2486346"/>
            <a:ext cx="415498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26357" y="3205290"/>
            <a:ext cx="415498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47471" y="3205290"/>
            <a:ext cx="415498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44469" y="448541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450850" y="973929"/>
            <a:ext cx="112903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商店有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袋乒乓球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每个乒乓球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一共可以卖多少钱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横线上应补充的条件是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每袋有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又运来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个足球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班在端午节举行包粽子实践活动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全班分为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每个小组可以包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个粽子。假如每个粽子需要准备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克糯米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这次活动需要准备多少克糯米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A.150×8	B.150×7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C.150×7×8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40413" y="2244805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385663" y="45153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46696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169806"/>
            <a:ext cx="11290300" cy="2416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某地平均每天产生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吨的垃圾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每辆垃圾运输车的载质量为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辆这样的垃圾运输车负责运送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每天运几次才能运完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B.120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C.120×4×2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2709" y="2378182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40013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97450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35×2×5=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808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504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3909" y="201615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350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5695890" y="201615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101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9558973" y="20161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58840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50850" y="374560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看图列式并计算。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M3LRQ91.eps" descr="id:214748886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3076" y="998416"/>
            <a:ext cx="5310883" cy="1473770"/>
          </a:xfrm>
          <a:prstGeom prst="rect">
            <a:avLst/>
          </a:prstGeom>
        </p:spPr>
      </p:pic>
      <p:pic>
        <p:nvPicPr>
          <p:cNvPr id="6" name="AM3LRQ92.eps" descr="id:214748887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4511" y="3558634"/>
            <a:ext cx="5071893" cy="1975353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450850" y="2559068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5533987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24×3×2=144(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6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/>
          </p:cNvSpPr>
          <p:nvPr/>
        </p:nvSpPr>
        <p:spPr>
          <a:xfrm>
            <a:off x="450850" y="12798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学校三、四年级一共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名师生外出参加研学活动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用下图的车分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次将他们从学校送到目的地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平均每次需要多少辆车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M3LRQ93.eps" descr="id:214748887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2672" y="1936553"/>
            <a:ext cx="2334303" cy="2056933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450850" y="3993486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57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00414"/>
            <a:ext cx="549701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箱牛奶一共需要多少钱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94.eps" descr="id:214748888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260" y="1211782"/>
            <a:ext cx="6007496" cy="223716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369645"/>
            <a:ext cx="32528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12×2×4=96(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23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350</TotalTime>
  <Words>276</Words>
  <Application>Microsoft Office PowerPoint</Application>
  <PresentationFormat>宽屏</PresentationFormat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2026-02-11T09:31:19Z</dcterms:modified>
</cp:coreProperties>
</file>