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8" r:id="rId4"/>
    <p:sldId id="349" r:id="rId5"/>
    <p:sldId id="350" r:id="rId6"/>
    <p:sldId id="351" r:id="rId7"/>
    <p:sldId id="354" r:id="rId8"/>
    <p:sldId id="355" r:id="rId9"/>
    <p:sldId id="356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919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87141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下图是用边长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厘米的小正方形拼成的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51.eps" descr="id:214748947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0789" y="1497367"/>
            <a:ext cx="2313169" cy="958181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277871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个同样的图形中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分别剪去一个小长方形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请仔细观察所得图形的周长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比原来短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比原来长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XM3LRQ52.eps" descr="id:214748948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5722" y="4587286"/>
            <a:ext cx="7987483" cy="152028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0018170" y="80210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50934" y="3372641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③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47977" y="3372641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①</a:t>
            </a:r>
            <a:endParaRPr lang="zh-CN" altLang="en-US" sz="3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423135" y="3372641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②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92547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如果一个长方形的宽增加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长不变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它的周长应增加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用两根同样长的铁丝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分别正好围成一个长方形和一个正方形。如果围成的正方形的边长是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那么围成的长方形的周长是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076409" y="492547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74171" y="287192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32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76776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16273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一块正方形桌布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它的四周缝上了花边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花边总长是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接口处忽略不计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。这个正方形桌布的边长是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32934" y="1556436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8395936" y="3292769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05408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50850" y="392624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三、计算下面图形的周长。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XM3LRQ57-1.eps" descr="id:214748949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156" y="1276639"/>
            <a:ext cx="2546428" cy="1959545"/>
          </a:xfrm>
          <a:prstGeom prst="rect">
            <a:avLst/>
          </a:prstGeom>
        </p:spPr>
      </p:pic>
      <p:pic>
        <p:nvPicPr>
          <p:cNvPr id="6" name="XM3LRQ57-2.eps" descr="id:214748949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3359" y="1121864"/>
            <a:ext cx="1959545" cy="2269094"/>
          </a:xfrm>
          <a:prstGeom prst="rect">
            <a:avLst/>
          </a:prstGeom>
        </p:spPr>
      </p:pic>
      <p:sp>
        <p:nvSpPr>
          <p:cNvPr id="2" name="矩形 1"/>
          <p:cNvSpPr>
            <a:spLocks/>
          </p:cNvSpPr>
          <p:nvPr/>
        </p:nvSpPr>
        <p:spPr>
          <a:xfrm>
            <a:off x="872090" y="3483101"/>
            <a:ext cx="513829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2+4=6(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(6+5)×2=22(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7489861" y="3390958"/>
            <a:ext cx="425128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2+3=5(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5×4=20(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52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5880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四、按要求在下面的方格上画图形。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厘米的正方形。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58.eps" descr="id:21474895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783" y="2086612"/>
            <a:ext cx="7697667" cy="36057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25120" y="2949399"/>
            <a:ext cx="2714700" cy="18185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7370" y="2949398"/>
            <a:ext cx="2277439" cy="22493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94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5196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李大伯有一块正方形菜地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菜地有一面靠墙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墙足够长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米长的篱笆正好将菜地围起来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菜地的边长是多少米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59.eps" descr="id:214748951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9912" y="2534933"/>
            <a:ext cx="3055706" cy="1921134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542548"/>
            <a:ext cx="243207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26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4399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甲正方形的边长是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乙正方形的边长是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厘米。那么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最外面的大正方形的周长是多少厘米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60.eps" descr="id:21474895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7423" y="1661635"/>
            <a:ext cx="2057153" cy="2057153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718788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10+5=15(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15×4=60(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72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362</TotalTime>
  <Words>381</Words>
  <Application>Microsoft Office PowerPoint</Application>
  <PresentationFormat>宽屏</PresentationFormat>
  <Paragraphs>39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52</cp:revision>
  <dcterms:created xsi:type="dcterms:W3CDTF">2021-07-19T03:09:34Z</dcterms:created>
  <dcterms:modified xsi:type="dcterms:W3CDTF">2026-02-26T02:12:16Z</dcterms:modified>
</cp:coreProperties>
</file>