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50" r:id="rId8"/>
    <p:sldId id="351" r:id="rId9"/>
    <p:sldId id="345" r:id="rId10"/>
    <p:sldId id="352" r:id="rId11"/>
    <p:sldId id="346" r:id="rId12"/>
    <p:sldId id="29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两位数除以一位数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95981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zh-CN" altLang="zh-CN" sz="3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社区志愿者包了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个粽子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准备平均分给幼儿园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个幼儿园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每个幼儿园能分到多少个粽子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个幼儿园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每个幼儿园分到的数量比分给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个幼儿园时少几个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169218"/>
            <a:ext cx="2637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3361020"/>
            <a:ext cx="262200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8=11(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450850" y="5236476"/>
            <a:ext cx="253781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22-11=11(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2416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看图写出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的口算过程。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54.eps" descr="id:21474885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1092" y="3254662"/>
            <a:ext cx="6957712" cy="3076979"/>
          </a:xfrm>
          <a:prstGeom prst="rect">
            <a:avLst/>
          </a:prstGeom>
        </p:spPr>
      </p:pic>
      <p:sp>
        <p:nvSpPr>
          <p:cNvPr id="18" name="矩形 17"/>
          <p:cNvSpPr>
            <a:spLocks/>
          </p:cNvSpPr>
          <p:nvPr/>
        </p:nvSpPr>
        <p:spPr>
          <a:xfrm>
            <a:off x="2033070" y="2036012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2597283" y="2599154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>
          <a:xfrm>
            <a:off x="3756531" y="259915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5830098" y="259915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6897236" y="2599154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8169559" y="2599154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/>
          </p:cNvSpPr>
          <p:nvPr/>
        </p:nvSpPr>
        <p:spPr>
          <a:xfrm>
            <a:off x="9565504" y="2599154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43280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里连续减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次后结果是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最大的两位数除以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每袋牛奶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元可以买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袋该种牛奶。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283110" y="1432800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5146140" y="2038962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5500965" y="2630253"/>
            <a:ext cx="59503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127059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小玲折了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只千纸鹤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是小红折的千纸鹤数量的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小红折了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只千纸鹤。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C.108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806" y="2355087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05139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50850" y="356497"/>
            <a:ext cx="112903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“48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的计算方法的是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10+2=12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M3LRQ55.eps" descr="id:214748851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0134" y="1731798"/>
            <a:ext cx="5528068" cy="2667531"/>
          </a:xfrm>
          <a:prstGeom prst="rect">
            <a:avLst/>
          </a:prstGeom>
        </p:spPr>
      </p:pic>
      <p:pic>
        <p:nvPicPr>
          <p:cNvPr id="6" name="AM3LRQ56.eps" descr="id:214748852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0134" y="4773070"/>
            <a:ext cx="5381527" cy="111871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66392" y="4749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22607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18655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琪琪买了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下面是琪琪计算平均每本故事书的价格的口算过程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琪琪列的算式是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461803" y="1915684"/>
            <a:ext cx="2462980" cy="18651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20+3=23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3936372"/>
            <a:ext cx="612635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B.96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C.69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55389" y="12912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81775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54305"/>
            <a:ext cx="11290300" cy="18258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三、直接写出得数。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	55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	88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	48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	93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6275" y="16645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3913573" y="16645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5901145" y="166455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1766275" y="22953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3913573" y="22953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/>
          </a:p>
        </p:txBody>
      </p:sp>
      <p:sp>
        <p:nvSpPr>
          <p:cNvPr id="18" name="矩形 17"/>
          <p:cNvSpPr/>
          <p:nvPr/>
        </p:nvSpPr>
        <p:spPr>
          <a:xfrm>
            <a:off x="5901145" y="22953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66437"/>
            <a:ext cx="112903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公园运来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准备摆在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个花坛里。平均每个花坛要摆多少盆花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学校买回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个排球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准备装在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个球筐里。平均每个球筐要装多少个排球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7272" y="2218872"/>
            <a:ext cx="2534668" cy="643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3=33(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450850" y="4542549"/>
            <a:ext cx="2637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2=33(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27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347</TotalTime>
  <Words>375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2026-02-11T05:41:23Z</dcterms:modified>
</cp:coreProperties>
</file>