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8" r:id="rId7"/>
    <p:sldId id="349" r:id="rId8"/>
    <p:sldId id="350" r:id="rId9"/>
    <p:sldId id="29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274408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511059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XM3LRQ65.eps" descr="id:214748958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1112861"/>
            <a:ext cx="11290300" cy="514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08740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混淆周长的概念。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判一判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一个开口的三角形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缺少一条边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有周长。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容易认为只要图形有边就能计算周长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忽略周长必须属于封闭图形。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48631"/>
            <a:ext cx="112903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容易忽略单位统一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而直接相加、减。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长方形的长是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它的周长是多少厘米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分米和厘米是两个不同的长度单位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计算时需要把分米和厘米统一成相同的长度单位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再进行计算。要明确两个长度单位间的进率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一般是把大单位换算成小单位。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(20+15)×2=70(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81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51116"/>
            <a:ext cx="112903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计算拼接图形周长时易漏减重合边。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两个边长为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厘米的正方形拼成一个长方形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新长方形的周长是多少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容易直接将两个正方形的周长相加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而不减去拼接时重合的两条边长。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新长方形的长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:6+6=12(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新长方形的宽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新长方形的周长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:(12+6)×2=36(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6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915436"/>
            <a:ext cx="11290300" cy="3007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求边长时公式应用错误。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一个长方形的周长是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它的长是多少分米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B0F0"/>
                </a:solidFill>
                <a:latin typeface="Times New Roman" panose="02020603050405020304" pitchFamily="18" charset="0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容易直接用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24-3=21(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未正确应用公式长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周长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2-3=9(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64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352</TotalTime>
  <Words>420</Words>
  <Application>Microsoft Office PowerPoint</Application>
  <PresentationFormat>宽屏</PresentationFormat>
  <Paragraphs>32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46</cp:revision>
  <dcterms:created xsi:type="dcterms:W3CDTF">2021-07-19T03:09:34Z</dcterms:created>
  <dcterms:modified xsi:type="dcterms:W3CDTF">2026-02-11T09:42:56Z</dcterms:modified>
</cp:coreProperties>
</file>