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8" r:id="rId6"/>
    <p:sldId id="349" r:id="rId7"/>
    <p:sldId id="345" r:id="rId8"/>
    <p:sldId id="350" r:id="rId9"/>
    <p:sldId id="346" r:id="rId10"/>
    <p:sldId id="29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三位数除以一位数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首位够除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232" b="1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425819"/>
            <a:ext cx="11290300" cy="3007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.672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的商是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商的最高位在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位上。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864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平均分成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份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每份是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.816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里面包含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.693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的商是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581883" y="2032306"/>
            <a:ext cx="595035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三</a:t>
            </a:r>
            <a:endParaRPr lang="zh-CN" altLang="en-US" sz="32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976409" y="2032306"/>
            <a:ext cx="595035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百</a:t>
            </a:r>
            <a:endParaRPr lang="zh-CN" altLang="en-US" sz="32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605893" y="2611688"/>
            <a:ext cx="800219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432</a:t>
            </a:r>
            <a:endParaRPr lang="zh-CN" altLang="en-US" sz="32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3222869" y="3199420"/>
            <a:ext cx="800219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102</a:t>
            </a:r>
            <a:endParaRPr lang="zh-CN" altLang="en-US" sz="32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3479439" y="3793473"/>
            <a:ext cx="800219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231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248118"/>
            <a:ext cx="112903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下面算式中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A.462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	B.864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	C.528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的商是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A.189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B.179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C.169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下面算式中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423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相等的是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A.846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	B.603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	C.975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某工厂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小时共生产了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个零件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平均每小时生产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个零件。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A.126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B.136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C.146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45095" y="929713"/>
            <a:ext cx="561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3593005" y="207014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  <p:sp>
        <p:nvSpPr>
          <p:cNvPr id="5" name="矩形 4"/>
          <p:cNvSpPr/>
          <p:nvPr/>
        </p:nvSpPr>
        <p:spPr>
          <a:xfrm>
            <a:off x="6593059" y="3220662"/>
            <a:ext cx="561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3200"/>
          </a:p>
        </p:txBody>
      </p:sp>
      <p:sp>
        <p:nvSpPr>
          <p:cNvPr id="6" name="矩形 5"/>
          <p:cNvSpPr/>
          <p:nvPr/>
        </p:nvSpPr>
        <p:spPr>
          <a:xfrm>
            <a:off x="9849967" y="4433013"/>
            <a:ext cx="561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69248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259060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下面是小丽计算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884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的过程。小丽列的竖式中箭头指的数字表示的计算步骤是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AM3LRQ71.eps" descr="id:214748866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24219" y="1476701"/>
            <a:ext cx="1703305" cy="4146478"/>
          </a:xfrm>
          <a:prstGeom prst="rect">
            <a:avLst/>
          </a:prstGeom>
        </p:spPr>
      </p:pic>
      <p:sp>
        <p:nvSpPr>
          <p:cNvPr id="4" name="矩形 3"/>
          <p:cNvSpPr>
            <a:spLocks/>
          </p:cNvSpPr>
          <p:nvPr/>
        </p:nvSpPr>
        <p:spPr>
          <a:xfrm>
            <a:off x="450850" y="3987711"/>
            <a:ext cx="3357971" cy="18651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A.800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2=400	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B.80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2=40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C.88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2=44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69050" y="91925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031942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092917"/>
            <a:ext cx="112903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三、列竖式计算下面各题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并验算。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896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8=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   852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4=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864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2=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69689" y="1720693"/>
            <a:ext cx="7849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112</a:t>
            </a:r>
            <a:endParaRPr lang="zh-CN" altLang="en-US" sz="3200"/>
          </a:p>
        </p:txBody>
      </p:sp>
      <p:sp>
        <p:nvSpPr>
          <p:cNvPr id="14" name="矩形 13"/>
          <p:cNvSpPr/>
          <p:nvPr/>
        </p:nvSpPr>
        <p:spPr>
          <a:xfrm>
            <a:off x="5996234" y="1720693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213</a:t>
            </a:r>
            <a:endParaRPr lang="zh-CN" altLang="en-US" sz="3200"/>
          </a:p>
        </p:txBody>
      </p:sp>
      <p:sp>
        <p:nvSpPr>
          <p:cNvPr id="15" name="矩形 14"/>
          <p:cNvSpPr/>
          <p:nvPr/>
        </p:nvSpPr>
        <p:spPr>
          <a:xfrm>
            <a:off x="9307737" y="1720693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432</a:t>
            </a:r>
            <a:endParaRPr lang="zh-CN" altLang="en-US" sz="3200"/>
          </a:p>
        </p:txBody>
      </p:sp>
      <p:sp>
        <p:nvSpPr>
          <p:cNvPr id="16" name="矩形 15"/>
          <p:cNvSpPr/>
          <p:nvPr/>
        </p:nvSpPr>
        <p:spPr>
          <a:xfrm>
            <a:off x="487151" y="2380179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竖式及验算略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304793"/>
            <a:ext cx="112903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一名快递员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天共投递了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件快递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平均每天投递多少件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某礼品店新进了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个玩偶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每盒装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可以装满多少盒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1532220"/>
            <a:ext cx="304762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256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2=128(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件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/>
          </p:cNvSpPr>
          <p:nvPr/>
        </p:nvSpPr>
        <p:spPr>
          <a:xfrm>
            <a:off x="450850" y="3361020"/>
            <a:ext cx="303236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565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5=113(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盒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37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044532"/>
            <a:ext cx="112903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某校师生共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896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需平均分成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个大组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每个大组再平均分成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个小组。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每个大组有多少人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每个小组有多少人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3361020"/>
            <a:ext cx="304762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896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2=448(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/>
          </p:cNvSpPr>
          <p:nvPr/>
        </p:nvSpPr>
        <p:spPr>
          <a:xfrm>
            <a:off x="450850" y="4597889"/>
            <a:ext cx="303236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448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4=112(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356</TotalTime>
  <Words>261</Words>
  <Application>Microsoft Office PowerPoint</Application>
  <PresentationFormat>宽屏</PresentationFormat>
  <Paragraphs>61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50</cp:revision>
  <dcterms:created xsi:type="dcterms:W3CDTF">2021-07-19T03:09:34Z</dcterms:created>
  <dcterms:modified xsi:type="dcterms:W3CDTF">2026-02-11T09:29:32Z</dcterms:modified>
</cp:coreProperties>
</file>