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9" r:id="rId8"/>
    <p:sldId id="346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三位数除以一位数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首位不够除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.365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米的绳子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米剪一根做跳绳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最多可以做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.497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商的最高位是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一支毛笔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元买其中一样且没有剩余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945752" y="181654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73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849986" y="242699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561335" y="358103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两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020319" y="358103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十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784067" y="358103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71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020212" y="477547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32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681907" y="4775475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毛笔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80847"/>
            <a:ext cx="11290300" cy="5371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个毽子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个年级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每个年级分得</a:t>
            </a:r>
            <a:r>
              <a:rPr lang="zh-CN" alt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</a:t>
            </a:r>
            <a:r>
              <a:rPr lang="zh-CN" alt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个。横线上应填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B.32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C.32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某地举办庙会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工作人员将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个灯笼平均分到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个入口悬挂。每个入口分到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个灯笼。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	B.17	C.19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下列除法算式中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商最大的是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A.90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64846" y="1569938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22311" y="3316544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68252" y="4508346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94185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738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648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700068"/>
            <a:ext cx="913583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392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594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50652" y="1381172"/>
            <a:ext cx="162095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85……1</a:t>
            </a:r>
            <a:endParaRPr lang="zh-CN" altLang="en-US" sz="32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224944" y="138117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82</a:t>
            </a:r>
            <a:endParaRPr lang="zh-CN" altLang="en-US" sz="3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369381" y="138117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81</a:t>
            </a:r>
            <a:endParaRPr lang="zh-CN" altLang="en-US" sz="32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950652" y="370097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142811" y="3700970"/>
            <a:ext cx="162095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78……2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369381" y="370097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99</a:t>
            </a:r>
            <a:endParaRPr lang="zh-CN" altLang="en-US" sz="3200"/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4562139"/>
            <a:ext cx="274947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竖式及验算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56977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水果店运来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千克苹果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千克装一箱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能装满多少箱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378342"/>
            <a:ext cx="496161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7=51(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33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42125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李伯伯用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根竹条编了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个相同的竹灯笼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每个竹灯笼需要搭配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片剪纸装饰。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平均每个竹灯笼用多少根竹条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361020"/>
            <a:ext cx="28424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4=64(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50850" y="404428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片该种剪纸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最多能装饰多少个这样的竹灯笼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450850" y="5261925"/>
            <a:ext cx="455124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6=50(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片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296</Words>
  <Application>Microsoft Office PowerPoint</Application>
  <PresentationFormat>宽屏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50</cp:revision>
  <dcterms:created xsi:type="dcterms:W3CDTF">2021-07-19T03:09:34Z</dcterms:created>
  <dcterms:modified xsi:type="dcterms:W3CDTF">2026-02-26T01:56:48Z</dcterms:modified>
</cp:coreProperties>
</file>