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9" r:id="rId8"/>
    <p:sldId id="346" r:id="rId9"/>
    <p:sldId id="29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应用提升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87462"/>
            <a:ext cx="40943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一、写一写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305723"/>
              </p:ext>
            </p:extLst>
          </p:nvPr>
        </p:nvGraphicFramePr>
        <p:xfrm>
          <a:off x="450848" y="1412997"/>
          <a:ext cx="11290304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1411288"/>
                <a:gridCol w="1411288"/>
                <a:gridCol w="1411288"/>
                <a:gridCol w="1411288"/>
                <a:gridCol w="1411288"/>
                <a:gridCol w="1411288"/>
                <a:gridCol w="1411288"/>
                <a:gridCol w="1411288"/>
              </a:tblGrid>
              <a:tr h="178308">
                <a:tc row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　　　　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　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36093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请把月历表补充完整。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月份连续出差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日晚上回来。妈妈是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日出差的。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4704351" y="4399035"/>
            <a:ext cx="80021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886437" y="5570289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/>
          </p:cNvSpPr>
          <p:nvPr/>
        </p:nvSpPr>
        <p:spPr>
          <a:xfrm>
            <a:off x="2303120" y="5570289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2183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月份甲书店平均每天卖出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乙书店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天卖出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哪个书店平均每天卖出的书多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多多少本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830406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5=130(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130&lt;200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200-130=70(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甲书店平均每天卖出的书多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0084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某面包店开展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买三送一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的促销活动。若按下图包装成一盒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,482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个面包可以装成多少盒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3LRQ18.eps" descr="id:214749088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4621" y="1918488"/>
            <a:ext cx="2510547" cy="1062233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136129"/>
            <a:ext cx="47564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482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4=120(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49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4947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妈妈准备了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千克糯米在家包粽子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包甲种粽子用了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千克糯米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包乙种粽子用了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千克糯米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还剩下多少千克糯米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526242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三年级师生共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人一起去户外研学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中午休息需要搭起帐篷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每顶帐篷里可容纳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至少需要准备多少顶帐篷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186711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3.8+4.5=8.3(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10-8.3=1.7(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450850" y="484133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6=29(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29+1=30(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95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8553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两块艾草采摘地需要的篱笆总长度都是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每块艾草采摘地的面积分别是多少平方米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M3LRQ19.eps" descr="id:214749090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0767" y="2150993"/>
            <a:ext cx="9330826" cy="2955576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792449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3×6=18(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6×6=36(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360</TotalTime>
  <Words>470</Words>
  <Application>Microsoft Office PowerPoint</Application>
  <PresentationFormat>宽屏</PresentationFormat>
  <Paragraphs>79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2026-02-11T09:54:40Z</dcterms:modified>
</cp:coreProperties>
</file>