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小数的大小比较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81729"/>
            <a:ext cx="901881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一、根据图中的涂色部分写出小数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再比较大小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3LRQ147.eps" descr="id:214749054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6959" y="1659260"/>
            <a:ext cx="5129770" cy="2822267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4146434" y="3773254"/>
            <a:ext cx="380104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0.3          &lt;             0.9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80402"/>
            <a:ext cx="112903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.4.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&gt;4.7,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里可以填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A.7	B.6	C.8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小月要买一个文具盒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她发现同一个文具盒在甲超市买需要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在乙超市买需要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在丙超市买需要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超市买最合算。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48545" y="161587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14" name="矩形 13"/>
          <p:cNvSpPr/>
          <p:nvPr/>
        </p:nvSpPr>
        <p:spPr>
          <a:xfrm>
            <a:off x="10111655" y="341385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在男子跳远比赛中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小立跳了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小刚跳了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小军跳了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小亮跳了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在这次比赛中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谁获得了男子跳远比赛第一名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请按成绩给他们排出名次。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600935"/>
            <a:ext cx="112903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1.7&gt;1.5&gt;1.3&gt;0.9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小刚获得了男子跳远比赛第一名。小军是第二名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小立是第三名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小亮是第四名。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344</TotalTime>
  <Words>214</Words>
  <Application>Microsoft Office PowerPoint</Application>
  <PresentationFormat>宽屏</PresentationFormat>
  <Paragraphs>24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48</cp:revision>
  <dcterms:created xsi:type="dcterms:W3CDTF">2021-07-19T03:09:34Z</dcterms:created>
  <dcterms:modified xsi:type="dcterms:W3CDTF">2026-02-11T09:51:52Z</dcterms:modified>
</cp:coreProperties>
</file>