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296" r:id="rId4"/>
    <p:sldId id="348" r:id="rId5"/>
    <p:sldId id="349" r:id="rId6"/>
    <p:sldId id="350" r:id="rId7"/>
    <p:sldId id="351" r:id="rId8"/>
    <p:sldId id="352" r:id="rId9"/>
    <p:sldId id="295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987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07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/>
          </p:cNvSpPr>
          <p:nvPr/>
        </p:nvSpPr>
        <p:spPr>
          <a:xfrm>
            <a:off x="450850" y="654802"/>
            <a:ext cx="112903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187450" algn="l"/>
                <a:tab pos="2163763" algn="l"/>
                <a:tab pos="3143250" algn="l"/>
                <a:tab pos="4191000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187450" algn="l"/>
                <a:tab pos="2163763" algn="l"/>
                <a:tab pos="3143250" algn="l"/>
                <a:tab pos="4191000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一个数除以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187450" algn="l"/>
                <a:tab pos="2163763" algn="l"/>
                <a:tab pos="3143250" algn="l"/>
                <a:tab pos="4191000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.3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袋相同的大米共重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306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每袋大米重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每袋大米的价格是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187450" algn="l"/>
                <a:tab pos="2163763" algn="l"/>
                <a:tab pos="3143250" algn="l"/>
                <a:tab pos="4191000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.6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NEU-BZ-S92" charset="-122"/>
                <a:cs typeface="Times New Roman" panose="02020603050405020304" pitchFamily="18" charset="0"/>
              </a:rPr>
              <a:t>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2÷6,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要使商的中间有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且末尾没有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NEU-BZ-S92" charset="-122"/>
                <a:cs typeface="Times New Roman" panose="02020603050405020304" pitchFamily="18" charset="0"/>
              </a:rPr>
              <a:t>□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里可以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187450" algn="l"/>
                <a:tab pos="2163763" algn="l"/>
                <a:tab pos="3143250" algn="l"/>
                <a:tab pos="4191000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                                )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187450" algn="l"/>
                <a:tab pos="2163763" algn="l"/>
                <a:tab pos="3143250" algn="l"/>
                <a:tab pos="4191000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里面连续减去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449817" y="1251470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532064" y="1872188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25</a:t>
            </a:r>
            <a:endParaRPr lang="zh-CN" altLang="en-US" sz="3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90862" y="2429553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102</a:t>
            </a:r>
            <a:endParaRPr lang="zh-CN" altLang="en-US" sz="3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38908" y="3593050"/>
            <a:ext cx="285206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592045" y="4161927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342235"/>
            <a:ext cx="11290300" cy="596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的商中间有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并且没有余数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里可填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	B.6	C.7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下面算式中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商末尾有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A.660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B.624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	C.350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的商的末尾有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	B.1	C.2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聪聪说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三位数除以一位数的结果一定是三位数。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下面可以说明聪聪的说法是不正确的算式是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A.268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	B.309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C.980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14838" y="100960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5979836" y="216031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5855389" y="336723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6976430" y="505762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77208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99500"/>
            <a:ext cx="112903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三、计算题。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列竖式计算下面各题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并验算。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450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848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540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4141856"/>
            <a:ext cx="913583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806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304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714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7=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31820" y="169765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5106534" y="1697659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106</a:t>
            </a:r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9288116" y="169765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90</a:t>
            </a:r>
            <a:endParaRPr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1931820" y="4191100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403</a:t>
            </a:r>
            <a:endParaRPr lang="zh-CN" altLang="en-US" sz="3200"/>
          </a:p>
        </p:txBody>
      </p:sp>
      <p:sp>
        <p:nvSpPr>
          <p:cNvPr id="8" name="矩形 7"/>
          <p:cNvSpPr/>
          <p:nvPr/>
        </p:nvSpPr>
        <p:spPr>
          <a:xfrm>
            <a:off x="5106533" y="4191100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50……4</a:t>
            </a:r>
            <a:endParaRPr lang="zh-CN" altLang="en-US" sz="3200"/>
          </a:p>
        </p:txBody>
      </p:sp>
      <p:sp>
        <p:nvSpPr>
          <p:cNvPr id="9" name="矩形 8"/>
          <p:cNvSpPr/>
          <p:nvPr/>
        </p:nvSpPr>
        <p:spPr>
          <a:xfrm>
            <a:off x="9216198" y="4201672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102</a:t>
            </a:r>
            <a:endParaRPr lang="zh-CN" altLang="en-US" sz="3200"/>
          </a:p>
        </p:txBody>
      </p:sp>
      <p:sp>
        <p:nvSpPr>
          <p:cNvPr id="10" name="矩形 9"/>
          <p:cNvSpPr/>
          <p:nvPr/>
        </p:nvSpPr>
        <p:spPr>
          <a:xfrm>
            <a:off x="491791" y="4971936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竖式及验算略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05101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646994"/>
            <a:ext cx="387798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看图列式并计算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6952" y="1330258"/>
            <a:ext cx="4238095" cy="2142857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3597326"/>
            <a:ext cx="304762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324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3=108(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17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23447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哪只蜜蜂平均每天采得多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3LRQ83.eps" descr="id:214748881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046" y="1816054"/>
            <a:ext cx="10263909" cy="1822899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3638953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蜜蜂甲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:480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4=120(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蜜蜂乙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:505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5=101(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120&gt;101,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蜜蜂甲平均每天采得多。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4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688089"/>
            <a:ext cx="1001107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一本科技书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小明每天看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至少多少天能看完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1553603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307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8=38(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38+1=39(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41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350</TotalTime>
  <Words>244</Words>
  <Application>Microsoft Office PowerPoint</Application>
  <PresentationFormat>宽屏</PresentationFormat>
  <Paragraphs>49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48</cp:revision>
  <dcterms:created xsi:type="dcterms:W3CDTF">2021-07-19T03:09:34Z</dcterms:created>
  <dcterms:modified xsi:type="dcterms:W3CDTF">2026-02-11T09:31:36Z</dcterms:modified>
</cp:coreProperties>
</file>