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5" r:id="rId6"/>
    <p:sldId id="348" r:id="rId7"/>
    <p:sldId id="349" r:id="rId8"/>
    <p:sldId id="350" r:id="rId9"/>
    <p:sldId id="351" r:id="rId10"/>
    <p:sldId id="29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易混易错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4.emf"/><Relationship Id="rId4" Type="http://schemas.openxmlformats.org/officeDocument/2006/relationships/package" Target="../embeddings/Microsoft_Word___1.docx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单元总结</a:t>
            </a: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268782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知识网络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505433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易混易错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知识网络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14" name="XM3LRQ120.eps" descr="id:2147490238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850" y="1329652"/>
            <a:ext cx="11290300" cy="3844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易混易错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837910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字计数时易漏数或多数。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字的方法统计下面每种交通工具的数量。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XM3LRQ121.eps" descr="id:2147490252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99792" y="2055551"/>
            <a:ext cx="5853791" cy="2777034"/>
          </a:xfrm>
          <a:prstGeom prst="rect">
            <a:avLst/>
          </a:prstGeom>
        </p:spPr>
      </p:pic>
      <p:pic>
        <p:nvPicPr>
          <p:cNvPr id="14" name="XM3LRQ122.ep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59874" y="5053118"/>
            <a:ext cx="850265" cy="291465"/>
          </a:xfrm>
          <a:prstGeom prst="rect">
            <a:avLst/>
          </a:prstGeom>
        </p:spPr>
      </p:pic>
      <p:pic>
        <p:nvPicPr>
          <p:cNvPr id="15" name="XM3LRQ123.ep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24748" y="4983267"/>
            <a:ext cx="710565" cy="431165"/>
          </a:xfrm>
          <a:prstGeom prst="rect">
            <a:avLst/>
          </a:prstGeom>
        </p:spPr>
      </p:pic>
      <p:pic>
        <p:nvPicPr>
          <p:cNvPr id="16" name="XM3LRQ124.ep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95889" y="4983267"/>
            <a:ext cx="596265" cy="481965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2007256"/>
              </p:ext>
            </p:extLst>
          </p:nvPr>
        </p:nvGraphicFramePr>
        <p:xfrm>
          <a:off x="450850" y="4933493"/>
          <a:ext cx="11290300" cy="1267968"/>
        </p:xfrm>
        <a:graphic>
          <a:graphicData uri="http://schemas.openxmlformats.org/drawingml/2006/table">
            <a:tbl>
              <a:tblPr firstRow="1" firstCol="1" bandRow="1"/>
              <a:tblGrid>
                <a:gridCol w="2822575"/>
                <a:gridCol w="2822575"/>
                <a:gridCol w="2822575"/>
                <a:gridCol w="2822575"/>
              </a:tblGrid>
              <a:tr h="23368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种类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辆数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1646071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B0F0"/>
                </a:solidFill>
                <a:latin typeface="Times New Roman" panose="02020603050405020304" pitchFamily="18" charset="0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误以为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代表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个数据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代表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个数据。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6389564"/>
              </p:ext>
            </p:extLst>
          </p:nvPr>
        </p:nvGraphicFramePr>
        <p:xfrm>
          <a:off x="522768" y="2915313"/>
          <a:ext cx="11290300" cy="6723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文档" r:id="rId4" imgW="5291986" imgH="315142" progId="Word.Document.12">
                  <p:embed/>
                </p:oleObj>
              </mc:Choice>
              <mc:Fallback>
                <p:oleObj name="文档" r:id="rId4" imgW="5291986" imgH="3151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2768" y="2915313"/>
                        <a:ext cx="11290300" cy="6723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1229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271820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在填写复式统计表时易遗漏数据或重复填写。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下面是三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班和三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班学生参加兴趣小组人数情况。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每人限选一种。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2968019" y="2198391"/>
            <a:ext cx="6521336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班学生参加兴趣小组人数情</a:t>
            </a:r>
            <a:r>
              <a:rPr lang="zh-CN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况</a:t>
            </a:r>
            <a:r>
              <a:rPr lang="en-US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/>
          </p:cNvSpPr>
          <p:nvPr/>
        </p:nvSpPr>
        <p:spPr>
          <a:xfrm>
            <a:off x="3045552" y="4099110"/>
            <a:ext cx="663515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班学生参加兴趣小组人数情</a:t>
            </a:r>
            <a:r>
              <a:rPr lang="zh-CN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况</a:t>
            </a:r>
            <a:r>
              <a:rPr lang="en-US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6328939"/>
              </p:ext>
            </p:extLst>
          </p:nvPr>
        </p:nvGraphicFramePr>
        <p:xfrm>
          <a:off x="450850" y="2881655"/>
          <a:ext cx="11290300" cy="1267968"/>
        </p:xfrm>
        <a:graphic>
          <a:graphicData uri="http://schemas.openxmlformats.org/drawingml/2006/table">
            <a:tbl>
              <a:tblPr firstRow="1" firstCol="1" bandRow="1"/>
              <a:tblGrid>
                <a:gridCol w="2822575"/>
                <a:gridCol w="2822575"/>
                <a:gridCol w="2822575"/>
                <a:gridCol w="2822575"/>
              </a:tblGrid>
              <a:tr h="1783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兴趣小组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阅读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合唱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绘画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810617312"/>
              </p:ext>
            </p:extLst>
          </p:nvPr>
        </p:nvGraphicFramePr>
        <p:xfrm>
          <a:off x="450850" y="4788960"/>
          <a:ext cx="11290300" cy="1267968"/>
        </p:xfrm>
        <a:graphic>
          <a:graphicData uri="http://schemas.openxmlformats.org/drawingml/2006/table">
            <a:tbl>
              <a:tblPr firstRow="1" firstCol="1" bandRow="1"/>
              <a:tblGrid>
                <a:gridCol w="2822575"/>
                <a:gridCol w="2822575"/>
                <a:gridCol w="2822575"/>
                <a:gridCol w="282257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兴趣小组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阅读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合唱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绘画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8520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742637"/>
            <a:ext cx="11290300" cy="1195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把上面两个表合成为一个复式统计表。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三年级学生参加兴趣小组人数情况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9683751"/>
              </p:ext>
            </p:extLst>
          </p:nvPr>
        </p:nvGraphicFramePr>
        <p:xfrm>
          <a:off x="450850" y="2110720"/>
          <a:ext cx="11290300" cy="1901952"/>
        </p:xfrm>
        <a:graphic>
          <a:graphicData uri="http://schemas.openxmlformats.org/drawingml/2006/table">
            <a:tbl>
              <a:tblPr firstRow="1" firstCol="1" bandRow="1"/>
              <a:tblGrid>
                <a:gridCol w="2822575"/>
                <a:gridCol w="2822575"/>
                <a:gridCol w="2822575"/>
                <a:gridCol w="2822575"/>
              </a:tblGrid>
              <a:tr h="1783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兴趣小组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阅读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合唱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绘画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三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班人数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三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班人数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/>
          </p:cNvSpPr>
          <p:nvPr/>
        </p:nvSpPr>
        <p:spPr>
          <a:xfrm>
            <a:off x="450850" y="4029674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班学生参加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的人数最多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班学生参加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的人数最少。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1830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1057625"/>
            <a:ext cx="112903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B0F0"/>
                </a:solidFill>
                <a:latin typeface="Times New Roman" panose="02020603050405020304" pitchFamily="18" charset="0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在收集数据用于填写复式统计表时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应做到两点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一是要有条理、按顺序进行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确保不遗漏班级里的任何一名同学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二是可以采用点名、做标记等方式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保证每名同学的数据只被统计一次。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(1)15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合唱　阅读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4131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346</TotalTime>
  <Words>410</Words>
  <Application>Microsoft Office PowerPoint</Application>
  <PresentationFormat>宽屏</PresentationFormat>
  <Paragraphs>59</Paragraphs>
  <Slides>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6" baseType="lpstr">
      <vt:lpstr>NEU-BZ-S92</vt:lpstr>
      <vt:lpstr>方正兰亭中黑_GBK</vt:lpstr>
      <vt:lpstr>方正书宋_GBK</vt:lpstr>
      <vt:lpstr>仿宋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47</cp:revision>
  <dcterms:created xsi:type="dcterms:W3CDTF">2021-07-19T03:09:34Z</dcterms:created>
  <dcterms:modified xsi:type="dcterms:W3CDTF">2026-02-11T09:49:14Z</dcterms:modified>
</cp:coreProperties>
</file>