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591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178430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军军在计算一道除法题时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把除数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计算出的商是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07576" y="2367907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144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022722" y="2957803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320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25932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某玩具厂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天生产了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辆玩具小汽车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天能生产多少辆玩具小汽车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根据题意画线段图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550731"/>
              </p:ext>
            </p:extLst>
          </p:nvPr>
        </p:nvGraphicFramePr>
        <p:xfrm>
          <a:off x="450850" y="2324992"/>
          <a:ext cx="11285538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288377" imgH="1153837" progId="Word.Document.12">
                  <p:embed/>
                </p:oleObj>
              </mc:Choice>
              <mc:Fallback>
                <p:oleObj name="文档" r:id="rId4" imgW="5288377" imgH="11538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" y="2324992"/>
                        <a:ext cx="11285538" cy="2454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334407" y="1593238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82262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61391"/>
            <a:ext cx="112903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一本故事书共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天看完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A.170	B.160	C.150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一辆小汽车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小时行驶了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小时行驶多少千米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正确的列式为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	B.183×3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C.183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本《儿童文学》花了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乐乐买了同样的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本《儿童文学》要花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A.41	B.72	C.36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89049" y="1017885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30892" y="2846114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44572" y="4562470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9096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0467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123×2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245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7×8=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248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32914" y="208295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36838" y="2082957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280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004019" y="208295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5167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333465"/>
            <a:ext cx="112903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看图列式并计算。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M3LRQ109.eps" descr="id:21474889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8731" y="1053739"/>
            <a:ext cx="4186298" cy="1934987"/>
          </a:xfrm>
          <a:prstGeom prst="rect">
            <a:avLst/>
          </a:prstGeom>
        </p:spPr>
      </p:pic>
      <p:pic>
        <p:nvPicPr>
          <p:cNvPr id="6" name="AM3LRQ110.eps" descr="id:214748897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262" y="4067314"/>
            <a:ext cx="4898738" cy="1423455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450850" y="3161025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135×5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3=225(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5490769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4×6=804(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8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52655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王伯伯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个风车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照这样做下去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王伯伯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天可以做多少个风车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861227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3×5=205(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23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536463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一条小路旁立着一排间距相同的电线杆。菲菲从第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根电线杆走到第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根电线杆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一共要走多少米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111.eps" descr="id:214748897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9309" y="1754104"/>
            <a:ext cx="6132641" cy="2576884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524485"/>
            <a:ext cx="112903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6-1=5(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5×8=960(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94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302</Words>
  <Application>Microsoft Office PowerPoint</Application>
  <PresentationFormat>宽屏</PresentationFormat>
  <Paragraphs>43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2026-02-11T09:31:01Z</dcterms:modified>
</cp:coreProperties>
</file>