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50" r:id="rId8"/>
    <p:sldId id="345" r:id="rId9"/>
    <p:sldId id="351" r:id="rId10"/>
    <p:sldId id="352" r:id="rId11"/>
    <p:sldId id="346" r:id="rId12"/>
    <p:sldId id="29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数据的收集、整理与表达和常见的量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556089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某年的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个星期二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个星期一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那么这一年的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日是星期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52985" y="279958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0280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班同学喜欢小动物的人数情况如下表。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419335"/>
              </p:ext>
            </p:extLst>
          </p:nvPr>
        </p:nvGraphicFramePr>
        <p:xfrm>
          <a:off x="450849" y="2035797"/>
          <a:ext cx="11290302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179335"/>
                <a:gridCol w="1584099"/>
                <a:gridCol w="1881717"/>
                <a:gridCol w="1881717"/>
                <a:gridCol w="1881717"/>
                <a:gridCol w="1881717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小动物名称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熊猫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猴子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小猫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兔子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134903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男生喜欢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女生喜欢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喜欢熊猫的一共有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151813" y="4135547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猴子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866679" y="4135547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小猫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597805" y="5312709"/>
            <a:ext cx="579774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13531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日出生的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这一年是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小林出生的第二天是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时计时法表示是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),23:00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连续两个月都是大月的月份分别是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92992" y="823805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闰年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4816" y="143079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6193" y="143079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96000" y="1975911"/>
            <a:ext cx="111921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17:00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93786" y="2617177"/>
            <a:ext cx="1810880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晚上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时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573206" y="3151433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71551" y="3789966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89829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A.21:00	B.22:00	C.10:00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下面年份中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是闰年。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下面月份都是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4545" y="1446022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310163" y="26270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5272527" y="37777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074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29288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下面说法错误的是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平年和闰年只有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月份的天数不一样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公历年份是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的倍数的一定是闰年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日是星期三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接下来的一个星期三是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9223" y="11475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0008913" y="344896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66507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73895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　　　　　　　　　　闰年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399732" y="2104659"/>
            <a:ext cx="2083207" cy="139947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22979" y="2104659"/>
            <a:ext cx="4616895" cy="15837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846226" y="2186852"/>
            <a:ext cx="2393648" cy="139947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873357" y="2186852"/>
            <a:ext cx="4533350" cy="13172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053352" y="2186054"/>
            <a:ext cx="6896637" cy="13986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41944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四、三年级两个班学生蛀牙情况调查结果如下表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根据表格完成下面的题目。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3450885" y="1537656"/>
            <a:ext cx="5290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班学生蛀牙情况统计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271451"/>
              </p:ext>
            </p:extLst>
          </p:nvPr>
        </p:nvGraphicFramePr>
        <p:xfrm>
          <a:off x="450849" y="2238322"/>
          <a:ext cx="11290302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1881717"/>
                <a:gridCol w="1881717"/>
                <a:gridCol w="1881717"/>
                <a:gridCol w="1881717"/>
                <a:gridCol w="1881717"/>
                <a:gridCol w="1881717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蛀牙数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/>
          </p:cNvSpPr>
          <p:nvPr/>
        </p:nvSpPr>
        <p:spPr>
          <a:xfrm>
            <a:off x="3450885" y="3482659"/>
            <a:ext cx="5290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班学生蛀牙情况统计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162218"/>
              </p:ext>
            </p:extLst>
          </p:nvPr>
        </p:nvGraphicFramePr>
        <p:xfrm>
          <a:off x="450849" y="4165923"/>
          <a:ext cx="11290302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1881717"/>
                <a:gridCol w="1881717"/>
                <a:gridCol w="1881717"/>
                <a:gridCol w="1881717"/>
                <a:gridCol w="1881717"/>
                <a:gridCol w="1881717"/>
              </a:tblGrid>
              <a:tr h="178308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蛀牙数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52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05205"/>
            <a:ext cx="83920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根据上面的两个表完成下面的复式统计表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911831"/>
              </p:ext>
            </p:extLst>
          </p:nvPr>
        </p:nvGraphicFramePr>
        <p:xfrm>
          <a:off x="450849" y="888469"/>
          <a:ext cx="11290302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169061"/>
                <a:gridCol w="1594373"/>
                <a:gridCol w="1881717"/>
                <a:gridCol w="1881717"/>
                <a:gridCol w="1881717"/>
                <a:gridCol w="1881717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蛀牙数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277871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班牙齿健康的有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班存在蛀牙的有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人参与调查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人参与调查。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根据调查的结果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你有哪些建议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82635" y="1403167"/>
            <a:ext cx="7776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15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12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4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3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82635" y="1917865"/>
            <a:ext cx="7776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11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5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		1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29243" y="2795194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20434" y="279519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82635" y="338291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545373" y="338291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3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93547" y="458728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98516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355</TotalTime>
  <Words>417</Words>
  <Application>Microsoft Office PowerPoint</Application>
  <PresentationFormat>宽屏</PresentationFormat>
  <Paragraphs>128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2026-02-11T09:04:56Z</dcterms:modified>
</cp:coreProperties>
</file>