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2" r:id="rId4"/>
    <p:sldId id="296" r:id="rId5"/>
    <p:sldId id="345" r:id="rId6"/>
    <p:sldId id="346" r:id="rId7"/>
    <p:sldId id="295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3.emf"/><Relationship Id="rId4" Type="http://schemas.openxmlformats.org/officeDocument/2006/relationships/package" Target="../embeddings/Microsoft_Word___1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多边形的认识</a:t>
            </a: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8" name="矩形 17"/>
          <p:cNvSpPr>
            <a:spLocks/>
          </p:cNvSpPr>
          <p:nvPr/>
        </p:nvSpPr>
        <p:spPr>
          <a:xfrm>
            <a:off x="450850" y="968857"/>
            <a:ext cx="112903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搭一个四边形最少要用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根小棒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搭一个五边形最少要用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根小棒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搭一个六边形最少要用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根小棒。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在四边形下面的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中画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     ”,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在五边形下面的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中画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 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”,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在六边形下面的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中画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       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26" name="XM3LRQ04.eps" descr="id:2147489090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4821" y="4140686"/>
            <a:ext cx="7667130" cy="1643809"/>
          </a:xfrm>
          <a:prstGeom prst="rect">
            <a:avLst/>
          </a:prstGeom>
        </p:spPr>
      </p:pic>
      <p:pic>
        <p:nvPicPr>
          <p:cNvPr id="27" name="XM3LRQ01.eps" descr="id:2147489069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02061" y="2867689"/>
            <a:ext cx="415656" cy="443962"/>
          </a:xfrm>
          <a:prstGeom prst="rect">
            <a:avLst/>
          </a:prstGeom>
        </p:spPr>
      </p:pic>
      <p:pic>
        <p:nvPicPr>
          <p:cNvPr id="28" name="XM3LRQ03.eps" descr="id:2147489083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6984" y="3497241"/>
            <a:ext cx="387350" cy="387350"/>
          </a:xfrm>
          <a:prstGeom prst="rect">
            <a:avLst/>
          </a:prstGeom>
        </p:spPr>
      </p:pic>
      <p:pic>
        <p:nvPicPr>
          <p:cNvPr id="29" name="XM3LRQ02.eps" descr="id:2147489076;FounderCE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273" y="3459095"/>
            <a:ext cx="387350" cy="354574"/>
          </a:xfrm>
          <a:prstGeom prst="rect">
            <a:avLst/>
          </a:prstGeom>
        </p:spPr>
      </p:pic>
      <p:sp>
        <p:nvSpPr>
          <p:cNvPr id="19" name="矩形 18"/>
          <p:cNvSpPr>
            <a:spLocks noChangeAspect="1"/>
          </p:cNvSpPr>
          <p:nvPr/>
        </p:nvSpPr>
        <p:spPr>
          <a:xfrm>
            <a:off x="5287847" y="1588102"/>
            <a:ext cx="38985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32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958060" y="2177998"/>
            <a:ext cx="38985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32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7399956" y="2177998"/>
            <a:ext cx="38985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3200"/>
          </a:p>
        </p:txBody>
      </p:sp>
      <p:pic>
        <p:nvPicPr>
          <p:cNvPr id="22" name="XM3LRQ01.eps" descr="id:2147489069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308847" y="5372908"/>
            <a:ext cx="415656" cy="443962"/>
          </a:xfrm>
          <a:prstGeom prst="rect">
            <a:avLst/>
          </a:prstGeom>
        </p:spPr>
      </p:pic>
      <p:pic>
        <p:nvPicPr>
          <p:cNvPr id="23" name="XM3LRQ02.eps" descr="id:2147489076;FounderCES"/>
          <p:cNvPicPr/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10616" y="5403730"/>
            <a:ext cx="387350" cy="354574"/>
          </a:xfrm>
          <a:prstGeom prst="rect">
            <a:avLst/>
          </a:prstGeom>
        </p:spPr>
      </p:pic>
      <p:pic>
        <p:nvPicPr>
          <p:cNvPr id="24" name="XM3LRQ01.eps" descr="id:2147489069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515652" y="5372908"/>
            <a:ext cx="415656" cy="443962"/>
          </a:xfrm>
          <a:prstGeom prst="rect">
            <a:avLst/>
          </a:prstGeom>
        </p:spPr>
      </p:pic>
      <p:pic>
        <p:nvPicPr>
          <p:cNvPr id="25" name="XM3LRQ03.eps" descr="id:2147489083;FounderCES"/>
          <p:cNvPicPr/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54544" y="5407890"/>
            <a:ext cx="387350" cy="38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130317"/>
            <a:ext cx="112903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从一张平行四边形纸上剪去一个三角形后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剩下的图形不可能是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六边形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五边形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四边形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下图中虚线把图形分成了一个五边形和一个三角形的是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8357517"/>
              </p:ext>
            </p:extLst>
          </p:nvPr>
        </p:nvGraphicFramePr>
        <p:xfrm>
          <a:off x="450850" y="4711682"/>
          <a:ext cx="11290300" cy="15508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文档" r:id="rId4" imgW="5291986" imgH="726918" progId="Word.Document.12">
                  <p:embed/>
                </p:oleObj>
              </mc:Choice>
              <mc:Fallback>
                <p:oleObj name="文档" r:id="rId4" imgW="5291986" imgH="72691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0850" y="4711682"/>
                        <a:ext cx="11290300" cy="15508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1275946" y="2344772"/>
            <a:ext cx="5611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endParaRPr lang="zh-CN" altLang="en-US" sz="3200"/>
          </a:p>
        </p:txBody>
      </p:sp>
      <p:sp>
        <p:nvSpPr>
          <p:cNvPr id="15" name="矩形 14"/>
          <p:cNvSpPr/>
          <p:nvPr/>
        </p:nvSpPr>
        <p:spPr>
          <a:xfrm>
            <a:off x="892571" y="4126907"/>
            <a:ext cx="6639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881729"/>
            <a:ext cx="1055769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三、在下面的点子图上画一个平行四边形和一个八边形</a:t>
            </a:r>
            <a:r>
              <a:rPr lang="zh-CN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" name="XM3LRQ15.eps" descr="id:2147489132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85550" y="1659260"/>
            <a:ext cx="8365317" cy="3090540"/>
          </a:xfrm>
          <a:prstGeom prst="rect">
            <a:avLst/>
          </a:prstGeom>
        </p:spPr>
      </p:pic>
      <p:sp>
        <p:nvSpPr>
          <p:cNvPr id="14" name="矩形 13"/>
          <p:cNvSpPr>
            <a:spLocks/>
          </p:cNvSpPr>
          <p:nvPr/>
        </p:nvSpPr>
        <p:spPr>
          <a:xfrm>
            <a:off x="450850" y="4666162"/>
            <a:ext cx="697627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略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FF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345</TotalTime>
  <Words>139</Words>
  <Application>Microsoft Office PowerPoint</Application>
  <PresentationFormat>宽屏</PresentationFormat>
  <Paragraphs>25</Paragraphs>
  <Slides>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49</cp:revision>
  <dcterms:created xsi:type="dcterms:W3CDTF">2021-07-19T03:09:34Z</dcterms:created>
  <dcterms:modified xsi:type="dcterms:W3CDTF">2026-02-11T06:30:59Z</dcterms:modified>
</cp:coreProperties>
</file>