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700" r:id="rId2"/>
  </p:sldMasterIdLst>
  <p:sldIdLst>
    <p:sldId id="347" r:id="rId3"/>
    <p:sldId id="342" r:id="rId4"/>
    <p:sldId id="296" r:id="rId5"/>
    <p:sldId id="345" r:id="rId6"/>
    <p:sldId id="346" r:id="rId7"/>
    <p:sldId id="295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264" y="66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996505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4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7" tIns="48378" rIns="96757" bIns="48378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16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755194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55915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基础梳理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2463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78815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4" name="图片 3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5" name="文本框 4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6755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2451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62368" y="3581389"/>
            <a:ext cx="10514874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3</a:t>
            </a:r>
            <a:r>
              <a:rPr lang="zh-CN" altLang="en-US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年历设计师</a:t>
            </a:r>
          </a:p>
        </p:txBody>
      </p:sp>
    </p:spTree>
    <p:extLst>
      <p:ext uri="{BB962C8B-B14F-4D97-AF65-F5344CB8AC3E}">
        <p14:creationId xmlns:p14="http://schemas.microsoft.com/office/powerpoint/2010/main" val="88861482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20331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837910"/>
            <a:ext cx="2760692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一、填一填</a:t>
            </a:r>
            <a:r>
              <a:rPr lang="zh-CN" altLang="zh-CN" sz="3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3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8" name="XM3LRQ135.eps" descr="id:2147490432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10409" y="1712427"/>
            <a:ext cx="4208125" cy="3164388"/>
          </a:xfrm>
          <a:prstGeom prst="rect">
            <a:avLst/>
          </a:prstGeom>
        </p:spPr>
      </p:pic>
      <p:sp>
        <p:nvSpPr>
          <p:cNvPr id="3" name="矩形 2"/>
          <p:cNvSpPr>
            <a:spLocks/>
          </p:cNvSpPr>
          <p:nvPr/>
        </p:nvSpPr>
        <p:spPr>
          <a:xfrm>
            <a:off x="450850" y="1521174"/>
            <a:ext cx="7059559" cy="4228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年的端午节是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日。笑笑制作了这个月的月历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却不小心弄脏了一部分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如右图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这个月共有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日儿童节这天是星期六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这个月的最后一天是星期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这张月历的面积是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平方厘米。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3099862" y="3304692"/>
            <a:ext cx="595035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30</a:t>
            </a:r>
            <a:endParaRPr lang="zh-CN" altLang="en-US" sz="320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855467" y="4475946"/>
            <a:ext cx="595035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日</a:t>
            </a:r>
            <a:endParaRPr lang="zh-CN" altLang="en-US" sz="320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4374849" y="5057388"/>
            <a:ext cx="595035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35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977896"/>
            <a:ext cx="358143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二、有趣的月历</a:t>
            </a:r>
            <a:r>
              <a:rPr lang="zh-CN" altLang="zh-CN" sz="3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3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XM3LRQ136.eps" descr="id:2147490446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27177" y="1973376"/>
            <a:ext cx="4355743" cy="2640528"/>
          </a:xfrm>
          <a:prstGeom prst="rect">
            <a:avLst/>
          </a:prstGeom>
        </p:spPr>
      </p:pic>
      <p:sp>
        <p:nvSpPr>
          <p:cNvPr id="3" name="矩形 2"/>
          <p:cNvSpPr>
            <a:spLocks/>
          </p:cNvSpPr>
          <p:nvPr/>
        </p:nvSpPr>
        <p:spPr>
          <a:xfrm>
            <a:off x="450850" y="1661160"/>
            <a:ext cx="7004408" cy="4228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观察上面月历中加框的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个数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填一填。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少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),16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少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),16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),17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如果框出横着相邻的两个日期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它们的和是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45,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框出的是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如果框出竖着相邻的两个日期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它们的和是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47,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框出的是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2309744" y="2260621"/>
            <a:ext cx="389850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zh-CN" altLang="en-US" sz="320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5165960" y="2260621"/>
            <a:ext cx="389850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zh-CN" altLang="en-US" sz="320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1302877" y="2834541"/>
            <a:ext cx="389850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7</a:t>
            </a:r>
            <a:endParaRPr lang="zh-CN" altLang="en-US" sz="320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4159093" y="2834541"/>
            <a:ext cx="389850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7</a:t>
            </a:r>
            <a:endParaRPr lang="zh-CN" altLang="en-US" sz="320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4233642" y="4031368"/>
            <a:ext cx="595035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22</a:t>
            </a:r>
            <a:endParaRPr lang="zh-CN" altLang="en-US" sz="3200"/>
          </a:p>
        </p:txBody>
      </p:sp>
      <p:sp>
        <p:nvSpPr>
          <p:cNvPr id="30" name="矩形 29"/>
          <p:cNvSpPr>
            <a:spLocks noChangeAspect="1"/>
          </p:cNvSpPr>
          <p:nvPr/>
        </p:nvSpPr>
        <p:spPr>
          <a:xfrm>
            <a:off x="5660116" y="4031368"/>
            <a:ext cx="595035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23</a:t>
            </a:r>
            <a:endParaRPr lang="zh-CN" altLang="en-US" sz="3200"/>
          </a:p>
        </p:txBody>
      </p:sp>
      <p:sp>
        <p:nvSpPr>
          <p:cNvPr id="31" name="矩形 30"/>
          <p:cNvSpPr>
            <a:spLocks noChangeAspect="1"/>
          </p:cNvSpPr>
          <p:nvPr/>
        </p:nvSpPr>
        <p:spPr>
          <a:xfrm>
            <a:off x="4175756" y="5204749"/>
            <a:ext cx="595035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20</a:t>
            </a:r>
            <a:endParaRPr lang="zh-CN" altLang="en-US" sz="3200"/>
          </a:p>
        </p:txBody>
      </p:sp>
      <p:sp>
        <p:nvSpPr>
          <p:cNvPr id="32" name="矩形 31"/>
          <p:cNvSpPr>
            <a:spLocks noChangeAspect="1"/>
          </p:cNvSpPr>
          <p:nvPr/>
        </p:nvSpPr>
        <p:spPr>
          <a:xfrm>
            <a:off x="5660115" y="5204749"/>
            <a:ext cx="595035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27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30" grpId="0"/>
      <p:bldP spid="31" grpId="0"/>
      <p:bldP spid="3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1223361"/>
            <a:ext cx="8095486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三、请设计一张你生日所在月份的月历表</a:t>
            </a:r>
            <a:r>
              <a:rPr lang="zh-CN" altLang="zh-CN" sz="3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3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/>
          </p:cNvSpPr>
          <p:nvPr/>
        </p:nvSpPr>
        <p:spPr>
          <a:xfrm>
            <a:off x="450850" y="1906625"/>
            <a:ext cx="800219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略</a:t>
            </a: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3200">
              <a:solidFill>
                <a:srgbClr val="FF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1853022" y="1865726"/>
            <a:ext cx="8703138" cy="2243931"/>
          </a:xfrm>
          <a:prstGeom prst="rect">
            <a:avLst/>
          </a:prstGeom>
          <a:noFill/>
          <a:ln w="38100" cap="flat">
            <a:solidFill>
              <a:srgbClr val="3D735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14700" y="2526026"/>
            <a:ext cx="5473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smtClean="0">
                <a:latin typeface="+mn-ea"/>
              </a:rPr>
              <a:t>本课结束</a:t>
            </a:r>
            <a:endParaRPr lang="zh-CN" altLang="en-US" sz="5400" b="1">
              <a:latin typeface="+mn-ea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981200" y="2025316"/>
            <a:ext cx="8460660" cy="1965675"/>
          </a:xfrm>
          <a:prstGeom prst="rect">
            <a:avLst/>
          </a:prstGeom>
          <a:noFill/>
          <a:ln w="38100" cap="flat">
            <a:solidFill>
              <a:srgbClr val="3D735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53802" y="4393804"/>
            <a:ext cx="830157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/>
            <a:r>
              <a:rPr lang="zh-CN" altLang="en-US" sz="2400" smtClean="0"/>
              <a:t>更多精彩内容请登录</a:t>
            </a:r>
            <a:r>
              <a:rPr lang="zh-CN" altLang="en-US" sz="28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志鸿优化网</a:t>
            </a:r>
            <a:endParaRPr lang="en-US" altLang="zh-CN" sz="240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 fontAlgn="auto"/>
            <a:r>
              <a:rPr lang="en-US" altLang="zh-CN" sz="2400" smtClean="0"/>
              <a:t>http</a:t>
            </a:r>
            <a:r>
              <a:rPr lang="en-US" altLang="zh-CN" sz="2400"/>
              <a:t>://</a:t>
            </a:r>
            <a:r>
              <a:rPr lang="en-US" altLang="zh-CN" sz="2400" smtClean="0"/>
              <a:t>www.zhyh.org/</a:t>
            </a:r>
            <a:endParaRPr lang="en-US" altLang="zh-CN" sz="2400"/>
          </a:p>
        </p:txBody>
      </p:sp>
    </p:spTree>
    <p:extLst>
      <p:ext uri="{BB962C8B-B14F-4D97-AF65-F5344CB8AC3E}">
        <p14:creationId xmlns:p14="http://schemas.microsoft.com/office/powerpoint/2010/main" val="1852345590"/>
      </p:ext>
    </p:extLst>
  </p:cSld>
  <p:clrMapOvr>
    <a:masterClrMapping/>
  </p:clrMapOvr>
  <p:timing>
    <p:tnLst>
      <p:par>
        <p:cTn id="1" dur="indefinite" restart="never" nodeType="tmRoot"/>
      </p:par>
    </p:tnLst>
    <p:bldLst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345</TotalTime>
  <Words>170</Words>
  <Application>Microsoft Office PowerPoint</Application>
  <PresentationFormat>宽屏</PresentationFormat>
  <Paragraphs>33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NEU-BZ-S92</vt:lpstr>
      <vt:lpstr>方正书宋_GBK</vt:lpstr>
      <vt:lpstr>黑体</vt:lpstr>
      <vt:lpstr>华文琥珀</vt:lpstr>
      <vt:lpstr>华文隶书</vt:lpstr>
      <vt:lpstr>华文新魏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Windows User</cp:lastModifiedBy>
  <cp:revision>47</cp:revision>
  <dcterms:created xsi:type="dcterms:W3CDTF">2021-07-19T03:09:34Z</dcterms:created>
  <dcterms:modified xsi:type="dcterms:W3CDTF">2026-02-11T07:39:52Z</dcterms:modified>
</cp:coreProperties>
</file>