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6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作息时间表中的秘密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223361"/>
            <a:ext cx="112903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一昼夜有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小时。午夜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时既是前一天的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又是第二天的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从上午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时到下午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某超市上午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9:00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开始营业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一天的营业时间是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该超市停止营业的时间是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751121" y="1824408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24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123233" y="1824408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24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136804" y="2430029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325200" y="3014043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808085" y="4167175"/>
            <a:ext cx="4059125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晚上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分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或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21:30)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923728"/>
            <a:ext cx="112903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分表示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时一刻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下面说法正确的是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小明每天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18:00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起床上学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时就是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小刚和小飞一般在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17:00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去踢足球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22979" y="157477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  <p:sp>
        <p:nvSpPr>
          <p:cNvPr id="14" name="矩形 13"/>
          <p:cNvSpPr/>
          <p:nvPr/>
        </p:nvSpPr>
        <p:spPr>
          <a:xfrm>
            <a:off x="4516831" y="391728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23721"/>
            <a:ext cx="686438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三、小慧一家周日去电影院看电影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3LRQ174.eps" descr="id:214749041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4598" y="1305339"/>
            <a:ext cx="3966403" cy="2722939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50850" y="1543244"/>
            <a:ext cx="7393748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第二场电影的放映时间是下午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第四场电影的放映时间是晚上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分。请在图中括号里用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时计时法表示出来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爸爸先去了一趟公司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7:10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到达电影院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赶上看第三场电影。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96180" y="164717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/>
          </a:p>
        </p:txBody>
      </p:sp>
      <p:sp>
        <p:nvSpPr>
          <p:cNvPr id="16" name="矩形 15"/>
          <p:cNvSpPr/>
          <p:nvPr/>
        </p:nvSpPr>
        <p:spPr>
          <a:xfrm>
            <a:off x="827669" y="220112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3200"/>
          </a:p>
        </p:txBody>
      </p:sp>
      <p:sp>
        <p:nvSpPr>
          <p:cNvPr id="17" name="矩形 16"/>
          <p:cNvSpPr/>
          <p:nvPr/>
        </p:nvSpPr>
        <p:spPr>
          <a:xfrm>
            <a:off x="481672" y="3942860"/>
            <a:ext cx="1119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21:15</a:t>
            </a:r>
            <a:endParaRPr lang="zh-CN" altLang="en-US" sz="3200"/>
          </a:p>
        </p:txBody>
      </p:sp>
      <p:sp>
        <p:nvSpPr>
          <p:cNvPr id="18" name="矩形 17"/>
          <p:cNvSpPr/>
          <p:nvPr/>
        </p:nvSpPr>
        <p:spPr>
          <a:xfrm>
            <a:off x="2176908" y="514493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能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344</TotalTime>
  <Words>130</Words>
  <Application>Microsoft Office PowerPoint</Application>
  <PresentationFormat>宽屏</PresentationFormat>
  <Paragraphs>40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2026-02-11T07:38:23Z</dcterms:modified>
</cp:coreProperties>
</file>