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8" r:id="rId6"/>
    <p:sldId id="349" r:id="rId7"/>
    <p:sldId id="345" r:id="rId8"/>
    <p:sldId id="350" r:id="rId9"/>
    <p:sldId id="346" r:id="rId10"/>
    <p:sldId id="29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长方形和正方形周长的计算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721420"/>
            <a:ext cx="112903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计算长方形的周长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需要知道长方形的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分米长的铁丝恰好能围成一个边长是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分米的正方形。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米长的铁丝围成一个边长是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厘米的正方形后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厘米的铁丝。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一个长方形的长是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在这个长方形中画一个最大的正方形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这个正方形的周长是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一个长方形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长和宽的和是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这个长方形的周长是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678891" y="1350425"/>
            <a:ext cx="595035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长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209740" y="1350425"/>
            <a:ext cx="595035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宽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336328" y="1905230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32</a:t>
            </a:r>
            <a:endParaRPr lang="zh-CN" altLang="en-US" sz="32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0760235" y="3095303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en-US" sz="32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083856" y="4831636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28</a:t>
            </a:r>
            <a:endParaRPr lang="zh-CN" altLang="en-US" sz="32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10698590" y="5423692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32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22678"/>
            <a:ext cx="112903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如果一个正方形的周长增加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那么它的边长增加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	B.10	C.15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下面图形周长相等的是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3LRQ43.eps" descr="id:214748939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6912" y="3113112"/>
            <a:ext cx="7822565" cy="2645163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5761914"/>
            <a:ext cx="622894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32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32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656252" y="785875"/>
            <a:ext cx="561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5282868" y="2524698"/>
            <a:ext cx="561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284244"/>
            <a:ext cx="112903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在一个边长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厘米的正方形中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剪去一个长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厘米、宽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厘米的长方形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如右图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剩下图形的周长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和原来相等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比原来大了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比原来小了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一个长方形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它的周长是多少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下面列式正确的是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A.6×3	B.(6+3)×2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C.6×3+6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3LRQ44.eps" descr="id:214748939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29325" y="1611963"/>
            <a:ext cx="1697736" cy="16757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46589" y="986092"/>
            <a:ext cx="561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1676639" y="431491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7637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81729"/>
            <a:ext cx="727474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三、计算下面长方形和正方形的周长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3LRQ46.eps" descr="id:214748941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92423" y="1796011"/>
            <a:ext cx="2909734" cy="1992735"/>
          </a:xfrm>
          <a:prstGeom prst="rect">
            <a:avLst/>
          </a:prstGeom>
        </p:spPr>
      </p:pic>
      <p:pic>
        <p:nvPicPr>
          <p:cNvPr id="15" name="XM3LRQ47.eps" descr="id:214748942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6526" y="2136661"/>
            <a:ext cx="1153136" cy="1519148"/>
          </a:xfrm>
          <a:prstGeom prst="rect">
            <a:avLst/>
          </a:prstGeom>
        </p:spPr>
      </p:pic>
      <p:sp>
        <p:nvSpPr>
          <p:cNvPr id="3" name="矩形 2"/>
          <p:cNvSpPr>
            <a:spLocks/>
          </p:cNvSpPr>
          <p:nvPr/>
        </p:nvSpPr>
        <p:spPr>
          <a:xfrm>
            <a:off x="450850" y="3787367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(11+7)×2=36(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5×4=20(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775253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一个正方形篱笆的边长是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如果把它改为长是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米的长方形篱笆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长方形篱笆的宽是多少米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2583825"/>
            <a:ext cx="112903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10×4=40(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2-12=8(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439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37910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奶奶用篱笆围成了一个长方形鸡舍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一边靠墙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墙足够长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篱笆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接头处忽略不计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一共长多少米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5337" y="2769773"/>
            <a:ext cx="3122462" cy="1893572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4499802"/>
            <a:ext cx="248337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2+2+4=8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356</TotalTime>
  <Words>320</Words>
  <Application>Microsoft Office PowerPoint</Application>
  <PresentationFormat>宽屏</PresentationFormat>
  <Paragraphs>48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2026-02-11T09:44:54Z</dcterms:modified>
</cp:coreProperties>
</file>