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数据的收集与整理方法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班全体同学最喜欢的蔬菜情况统计表。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每人只能选一种蔬菜。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09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1769" y="3430327"/>
            <a:ext cx="2447034" cy="677027"/>
          </a:xfrm>
          <a:prstGeom prst="rect">
            <a:avLst/>
          </a:prstGeom>
        </p:spPr>
      </p:pic>
      <p:pic>
        <p:nvPicPr>
          <p:cNvPr id="18" name="XM3LRQ110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4311" y="3430327"/>
            <a:ext cx="1296530" cy="765528"/>
          </a:xfrm>
          <a:prstGeom prst="rect">
            <a:avLst/>
          </a:prstGeom>
        </p:spPr>
      </p:pic>
      <p:pic>
        <p:nvPicPr>
          <p:cNvPr id="19" name="XM3LRQ111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4417" y="3400354"/>
            <a:ext cx="1650532" cy="795028"/>
          </a:xfrm>
          <a:prstGeom prst="rect">
            <a:avLst/>
          </a:prstGeom>
        </p:spPr>
      </p:pic>
      <p:pic>
        <p:nvPicPr>
          <p:cNvPr id="20" name="XM3LRQ108.ep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414" y="3531925"/>
            <a:ext cx="1796557" cy="351051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48724"/>
              </p:ext>
            </p:extLst>
          </p:nvPr>
        </p:nvGraphicFramePr>
        <p:xfrm>
          <a:off x="450850" y="2646482"/>
          <a:ext cx="11290300" cy="1901952"/>
        </p:xfrm>
        <a:graphic>
          <a:graphicData uri="http://schemas.openxmlformats.org/drawingml/2006/table">
            <a:tbl>
              <a:tblPr firstRow="1" firstCol="1" bandRow="1"/>
              <a:tblGrid>
                <a:gridCol w="1668236"/>
                <a:gridCol w="2032000"/>
                <a:gridCol w="3073944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蔬菜种类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西红柿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黄瓜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胡萝卜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豆角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450850" y="461269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班最喜欢吃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的人数最多。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34005" y="462296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034971" y="5202589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西红柿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8" name="矩形 7"/>
          <p:cNvSpPr>
            <a:spLocks/>
          </p:cNvSpPr>
          <p:nvPr/>
        </p:nvSpPr>
        <p:spPr>
          <a:xfrm>
            <a:off x="450850" y="1002791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妙妙统计布娃娃的个数时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字来记录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       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表示布娃娃的个数是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	B.3	C.17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1" name="XM3LRQ160.eps" descr="id:214749001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6313" y="1831936"/>
            <a:ext cx="2041344" cy="398883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439186" y="2230819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7" name="正字.eps" descr="id:21474900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8787" y="2313293"/>
            <a:ext cx="338727" cy="338727"/>
          </a:xfrm>
          <a:prstGeom prst="rect">
            <a:avLst/>
          </a:prstGeom>
        </p:spPr>
      </p:pic>
      <p:pic>
        <p:nvPicPr>
          <p:cNvPr id="23" name="正字.eps" descr="id:21474900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0921" y="2848428"/>
            <a:ext cx="367756" cy="367756"/>
          </a:xfrm>
          <a:prstGeom prst="rect">
            <a:avLst/>
          </a:prstGeom>
        </p:spPr>
      </p:pic>
      <p:sp>
        <p:nvSpPr>
          <p:cNvPr id="14" name="矩形 13"/>
          <p:cNvSpPr>
            <a:spLocks/>
          </p:cNvSpPr>
          <p:nvPr/>
        </p:nvSpPr>
        <p:spPr>
          <a:xfrm>
            <a:off x="450850" y="977917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几位同学统计了学校图书室星期二借阅的各种图书的数量。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√√√√√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正正正正正正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童话书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:○○○○○○○○○○○○○	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　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根据统计结果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完成下表。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94383"/>
              </p:ext>
            </p:extLst>
          </p:nvPr>
        </p:nvGraphicFramePr>
        <p:xfrm>
          <a:off x="450850" y="3998179"/>
          <a:ext cx="11290300" cy="1267968"/>
        </p:xfrm>
        <a:graphic>
          <a:graphicData uri="http://schemas.openxmlformats.org/drawingml/2006/table">
            <a:tbl>
              <a:tblPr firstRow="1" firstCol="1" bandRow="1"/>
              <a:tblGrid>
                <a:gridCol w="2258060"/>
                <a:gridCol w="2258060"/>
                <a:gridCol w="2258060"/>
                <a:gridCol w="2258060"/>
                <a:gridCol w="2258060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图书种类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科技书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漫画书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童话书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故事书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>
            <a:spLocks/>
          </p:cNvSpPr>
          <p:nvPr/>
        </p:nvSpPr>
        <p:spPr>
          <a:xfrm>
            <a:off x="450850" y="5214025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的借阅量最多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的借阅量最少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借阅数量最多的图书和最少的图书相差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545334" y="461385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901075" y="461385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endParaRPr lang="zh-CN" altLang="en-US" sz="32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935313" y="4613855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320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304426" y="461385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046834" y="5255121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漫画书</a:t>
            </a:r>
            <a:endParaRPr lang="zh-CN" altLang="en-US" sz="320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5490854" y="5255121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科技书</a:t>
            </a:r>
            <a:endParaRPr lang="zh-CN" altLang="en-US" sz="320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6125291" y="5818572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236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2026-02-11T09:48:57Z</dcterms:modified>
</cp:coreProperties>
</file>