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8" r:id="rId6"/>
    <p:sldId id="349" r:id="rId7"/>
    <p:sldId id="350" r:id="rId8"/>
    <p:sldId id="345" r:id="rId9"/>
    <p:sldId id="351" r:id="rId10"/>
    <p:sldId id="346" r:id="rId11"/>
    <p:sldId id="29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长方形和正方形面积的计算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05339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一个长方形的长是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一个正方形的周长是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它的边长是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98863" y="1916875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56463" y="1916875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969257" y="2506125"/>
            <a:ext cx="800219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003376" y="3096021"/>
            <a:ext cx="595035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219241" y="3691921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152985" y="4279759"/>
            <a:ext cx="38985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1386399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妈妈买了一款床单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标签上显示的规格为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“230×200”,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分别表示这款床单的长和宽。结合生活实际判断这两个数的单位是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50962" y="3139327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69248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0359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宋阿姨想用边长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米的正方形瓷砖铺客厅地板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客厅铺满的效果图如下。这个客厅的面积是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95.eps" descr="id:21474898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7524" y="2021232"/>
            <a:ext cx="4155223" cy="2628021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649253"/>
            <a:ext cx="530562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C.28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97596" y="1379966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19636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805742"/>
            <a:ext cx="112903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米的正方形花坛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面积和周长相比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无法比较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从一块长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厘米的长方形木板上锯下一个面积最大的正方形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这个正方形的面积是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A.36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B.72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C.108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139411" y="805742"/>
            <a:ext cx="458780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279788" y="3754425"/>
            <a:ext cx="481222" cy="641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211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26880"/>
            <a:ext cx="112903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三、计算下面各图形的面积。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XM3LRQ96-1.eps" descr="id:214748982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424" y="2110821"/>
            <a:ext cx="4024655" cy="2160263"/>
          </a:xfrm>
          <a:prstGeom prst="rect">
            <a:avLst/>
          </a:prstGeom>
        </p:spPr>
      </p:pic>
      <p:pic>
        <p:nvPicPr>
          <p:cNvPr id="16" name="XM3LRQ96-2.eps" descr="id:214748982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3660" y="2154908"/>
            <a:ext cx="3024909" cy="1700920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468980"/>
            <a:ext cx="366318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15×7=105(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5963780" y="3980791"/>
            <a:ext cx="394306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5×6=30(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3×3=9(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30+9=39(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/>
          </p:cNvSpPr>
          <p:nvPr/>
        </p:nvSpPr>
        <p:spPr>
          <a:xfrm>
            <a:off x="450850" y="240998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厘米、宽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厘米的长方形纸上剪掉一个边长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剩下部分的面积是多少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3LRQ98.eps" descr="id:214748983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1667" y="2049570"/>
            <a:ext cx="3670126" cy="3030392"/>
          </a:xfrm>
          <a:prstGeom prst="rect">
            <a:avLst/>
          </a:prstGeom>
        </p:spPr>
      </p:pic>
      <p:sp>
        <p:nvSpPr>
          <p:cNvPr id="4" name="矩形 3"/>
          <p:cNvSpPr>
            <a:spLocks/>
          </p:cNvSpPr>
          <p:nvPr/>
        </p:nvSpPr>
        <p:spPr>
          <a:xfrm>
            <a:off x="450850" y="4566417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10×8=80(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4×4=16(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80-16=64(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10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764602"/>
            <a:ext cx="40943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97.eps" descr="id:21474898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5418" y="995804"/>
            <a:ext cx="4852549" cy="2626392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3622196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赵阿姨家买了一个可伸缩的餐桌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桌面是长方形。展开后桌面的长增加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宽不变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桌面面积增加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展开后桌面的面积是多少平方分米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50850" y="543076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4=7(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(4+9)×7=91(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352</TotalTime>
  <Words>423</Words>
  <Application>Microsoft Office PowerPoint</Application>
  <PresentationFormat>宽屏</PresentationFormat>
  <Paragraphs>53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48</cp:revision>
  <dcterms:created xsi:type="dcterms:W3CDTF">2021-07-19T03:09:34Z</dcterms:created>
  <dcterms:modified xsi:type="dcterms:W3CDTF">2026-02-11T09:48:07Z</dcterms:modified>
</cp:coreProperties>
</file>