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8" r:id="rId4"/>
    <p:sldId id="349" r:id="rId5"/>
    <p:sldId id="350" r:id="rId6"/>
    <p:sldId id="351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2.docx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八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232" b="1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450850" y="228237"/>
            <a:ext cx="112903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在面积大的图形下面画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    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XM3LRQ85-1.eps" descr="id:214748972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9324" y="946078"/>
            <a:ext cx="407898" cy="407898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2538940"/>
              </p:ext>
            </p:extLst>
          </p:nvPr>
        </p:nvGraphicFramePr>
        <p:xfrm>
          <a:off x="604962" y="1664397"/>
          <a:ext cx="11290300" cy="1550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5" imgW="5291986" imgH="726918" progId="Word.Document.12">
                  <p:embed/>
                </p:oleObj>
              </mc:Choice>
              <mc:Fallback>
                <p:oleObj name="文档" r:id="rId5" imgW="5291986" imgH="7269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4962" y="1664397"/>
                        <a:ext cx="11290300" cy="15508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/>
          </p:cNvSpPr>
          <p:nvPr/>
        </p:nvSpPr>
        <p:spPr>
          <a:xfrm>
            <a:off x="450850" y="3528727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里填上合适的单位名称。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一个足球场的面积是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一本词典封面的面积是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XM3LRQ85-1.eps" descr="id:2147489729;FounderCES"/>
          <p:cNvPicPr/>
          <p:nvPr/>
        </p:nvPicPr>
        <p:blipFill>
          <a:blip r:embed="rId3">
            <a:duotone>
              <a:srgbClr val="DA1F28">
                <a:shade val="45000"/>
                <a:satMod val="135000"/>
              </a:srgb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3643" y="2760145"/>
            <a:ext cx="407898" cy="407898"/>
          </a:xfrm>
          <a:prstGeom prst="rect">
            <a:avLst/>
          </a:prstGeom>
        </p:spPr>
      </p:pic>
      <p:pic>
        <p:nvPicPr>
          <p:cNvPr id="8" name="XM3LRQ85-1.eps" descr="id:2147489729;FounderCES"/>
          <p:cNvPicPr/>
          <p:nvPr/>
        </p:nvPicPr>
        <p:blipFill>
          <a:blip r:embed="rId3">
            <a:duotone>
              <a:srgbClr val="DA1F28">
                <a:shade val="45000"/>
                <a:satMod val="135000"/>
              </a:srgb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8115" y="2760145"/>
            <a:ext cx="407898" cy="407898"/>
          </a:xfrm>
          <a:prstGeom prst="rect">
            <a:avLst/>
          </a:prstGeom>
        </p:spPr>
      </p:pic>
      <p:pic>
        <p:nvPicPr>
          <p:cNvPr id="9" name="XM3LRQ85-1.eps" descr="id:214748972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71198" y="2677953"/>
            <a:ext cx="407898" cy="407898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5689529" y="4146368"/>
            <a:ext cx="1415772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平方米</a:t>
            </a:r>
            <a:endParaRPr lang="zh-CN" altLang="en-US" sz="320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305922" y="4731560"/>
            <a:ext cx="1826141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平方分米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450850" y="415658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下面三个图形中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图形的面积最大。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XM3LRQ167.eps" descr="id:214748975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65826" y="1104112"/>
            <a:ext cx="461060" cy="431664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18928"/>
              </p:ext>
            </p:extLst>
          </p:nvPr>
        </p:nvGraphicFramePr>
        <p:xfrm>
          <a:off x="450850" y="2476056"/>
          <a:ext cx="11290300" cy="1550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5" imgW="5291986" imgH="726918" progId="Word.Document.12">
                  <p:embed/>
                </p:oleObj>
              </mc:Choice>
              <mc:Fallback>
                <p:oleObj name="文档" r:id="rId5" imgW="5291986" imgH="7269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0850" y="2476056"/>
                        <a:ext cx="11290300" cy="15508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120168" y="102755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29472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616171"/>
            <a:ext cx="1129030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变成图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3LRQ92.eps" descr="id:214748978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4958" y="1412822"/>
            <a:ext cx="3247918" cy="1735072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3327391"/>
            <a:ext cx="571598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31134" y="73829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6616788" y="67793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44365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46044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三、如图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甲是一个长方形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从它的长或宽上去掉一个边长为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厘米的小正方形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使甲这个长方形的面积减小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周长变长。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3LRQ94.eps" descr="id:214748979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0365" y="1363685"/>
            <a:ext cx="6968844" cy="3437686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4801371"/>
            <a:ext cx="112903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在方格纸上画出变化后的图形。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变化后图形的面积是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/>
          </p:cNvSpPr>
          <p:nvPr/>
        </p:nvSpPr>
        <p:spPr>
          <a:xfrm>
            <a:off x="6358490" y="4801371"/>
            <a:ext cx="69762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/>
          </p:cNvSpPr>
          <p:nvPr/>
        </p:nvSpPr>
        <p:spPr>
          <a:xfrm>
            <a:off x="4879012" y="5428081"/>
            <a:ext cx="5797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/>
          </p:cNvSpPr>
          <p:nvPr/>
        </p:nvSpPr>
        <p:spPr>
          <a:xfrm>
            <a:off x="9597061" y="5428081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99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348</TotalTime>
  <Words>182</Words>
  <Application>Microsoft Office PowerPoint</Application>
  <PresentationFormat>宽屏</PresentationFormat>
  <Paragraphs>24</Paragraphs>
  <Slides>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48</cp:revision>
  <dcterms:created xsi:type="dcterms:W3CDTF">2021-07-19T03:09:34Z</dcterms:created>
  <dcterms:modified xsi:type="dcterms:W3CDTF">2026-02-11T09:47:23Z</dcterms:modified>
</cp:coreProperties>
</file>