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8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2733809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5100324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MM3LRQ05.eps" descr="id:214749062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735698"/>
            <a:ext cx="11290300" cy="188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混淆小数的比较方法。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比一比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:3.25○3.3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学生可能认为整数部分相同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小数部分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“25&gt;3”,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直接判断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更大。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54627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忽略了单位统一。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一支铅笔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一块橡皮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买这两种文具一共要多少元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学生可能直接计算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“0.6+5=5.6(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未统一单位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再进行计算。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0.6+0.5=1.1(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66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344</TotalTime>
  <Words>178</Words>
  <Application>Microsoft Office PowerPoint</Application>
  <PresentationFormat>宽屏</PresentationFormat>
  <Paragraphs>19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2026-02-11T09:52:48Z</dcterms:modified>
</cp:coreProperties>
</file>