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除数是一位数的估算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11630"/>
            <a:ext cx="112903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水果店有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个装一盒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装完这些梨大约需要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个盒子。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137166" y="2052854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800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73712" y="2595797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136210" y="3206241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81837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商最接近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A.274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B.485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	C.209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估计一下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下图中的每件衣服大约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M3LRQ61.eps" descr="id:21474885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7392" y="2767605"/>
            <a:ext cx="6303592" cy="1881815"/>
          </a:xfrm>
          <a:prstGeom prst="rect">
            <a:avLst/>
          </a:prstGeom>
        </p:spPr>
      </p:pic>
      <p:sp>
        <p:nvSpPr>
          <p:cNvPr id="5" name="矩形 4"/>
          <p:cNvSpPr>
            <a:spLocks/>
          </p:cNvSpPr>
          <p:nvPr/>
        </p:nvSpPr>
        <p:spPr>
          <a:xfrm>
            <a:off x="450850" y="4649420"/>
            <a:ext cx="530562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	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C.50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5045" y="87604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7017526" y="199656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720475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甲超市某种冰淇淋每个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打烊后超市结算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统计出这种冰淇淋一共卖了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元。估计一下甲超市大约卖了多少个这种冰淇淋。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529047"/>
            <a:ext cx="283763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4≈80(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估计一下谁打字的速度快些。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3LRQ62.eps" descr="id:21474886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1007" y="2033622"/>
            <a:ext cx="7676278" cy="2766332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46083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3≈30(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161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4≈40(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40&gt;30,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兰兰打字的速度快些。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216</Words>
  <Application>Microsoft Office PowerPoint</Application>
  <PresentationFormat>宽屏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2026-02-11T09:30:05Z</dcterms:modified>
</cp:coreProperties>
</file>