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年历中的秘密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05339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平年的上半年有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闰年的下半年有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小丽的生日是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她出生的这一年是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月有时有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29907" y="1916875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181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299166" y="1916875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184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09439" y="2516399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闰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74720" y="3096021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366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97966" y="363027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606956" y="3630277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383901" y="4235164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XM3LRQ129-2.eps" descr="id:21474903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258" y="1040753"/>
            <a:ext cx="820110" cy="770131"/>
          </a:xfrm>
          <a:prstGeom prst="rect">
            <a:avLst/>
          </a:prstGeom>
        </p:spPr>
      </p:pic>
      <p:sp>
        <p:nvSpPr>
          <p:cNvPr id="2" name="矩形 1"/>
          <p:cNvSpPr>
            <a:spLocks/>
          </p:cNvSpPr>
          <p:nvPr/>
        </p:nvSpPr>
        <p:spPr>
          <a:xfrm>
            <a:off x="450850" y="1040753"/>
            <a:ext cx="8722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二、谁说对了就在对应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里画一朵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 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129.eps" descr="id:2147490383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929161"/>
            <a:ext cx="11290300" cy="3507678"/>
          </a:xfrm>
          <a:prstGeom prst="rect">
            <a:avLst/>
          </a:prstGeom>
        </p:spPr>
      </p:pic>
      <p:pic>
        <p:nvPicPr>
          <p:cNvPr id="15" name="XM3LRQ129-2.eps" descr="id:21474903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6925" y="2003119"/>
            <a:ext cx="820110" cy="770131"/>
          </a:xfrm>
          <a:prstGeom prst="rect">
            <a:avLst/>
          </a:prstGeom>
        </p:spPr>
      </p:pic>
      <p:pic>
        <p:nvPicPr>
          <p:cNvPr id="16" name="XM3LRQ129-2.eps" descr="id:21474903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9014" y="2003119"/>
            <a:ext cx="820110" cy="77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小云计划从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日开始读一本故事书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这本故事书共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如果小云想在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日前读完这本书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她平均每天要读多少页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065555"/>
            <a:ext cx="112903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31-23+1=9(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9=14(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159</Words>
  <Application>Microsoft Office PowerPoint</Application>
  <PresentationFormat>宽屏</PresentationFormat>
  <Paragraphs>27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2026-02-11T09:56:11Z</dcterms:modified>
</cp:coreProperties>
</file>