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296" r:id="rId4"/>
    <p:sldId id="348" r:id="rId5"/>
    <p:sldId id="349" r:id="rId6"/>
    <p:sldId id="351" r:id="rId7"/>
    <p:sldId id="295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90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2240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07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阶段训练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十一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endParaRPr lang="zh-CN" altLang="en-US" sz="4232" b="1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1085295"/>
            <a:ext cx="112903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一块橡皮的价钱是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角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用小数表示是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.52.3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元就是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角。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这几个小数中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最大的比最小的多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062859" y="1682331"/>
            <a:ext cx="697627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2.2</a:t>
            </a:r>
            <a:endParaRPr lang="zh-CN" altLang="en-US" sz="32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997699" y="2251679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52</a:t>
            </a:r>
            <a:endParaRPr lang="zh-CN" altLang="en-US" sz="32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487160" y="2251679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466720" y="2870902"/>
            <a:ext cx="697627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5.5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561647"/>
            <a:ext cx="112903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.0.54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米表示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角比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元多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A.2.3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B.10.7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C.1.8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有三条线段分别长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这三条线段中最长的是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A.7.1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B.7.8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C.7.3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12077" y="1230265"/>
            <a:ext cx="6639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  </a:t>
            </a:r>
            <a:endParaRPr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4201137" y="238676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/>
          </a:p>
        </p:txBody>
      </p:sp>
      <p:sp>
        <p:nvSpPr>
          <p:cNvPr id="5" name="矩形 4"/>
          <p:cNvSpPr/>
          <p:nvPr/>
        </p:nvSpPr>
        <p:spPr>
          <a:xfrm>
            <a:off x="2115483" y="412309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962517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248786"/>
            <a:ext cx="112903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三、列竖式计算。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0.7+0.8=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2.3+1.1=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5+8.6=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10.4-8.7=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939461" y="807266"/>
            <a:ext cx="697627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1.5</a:t>
            </a:r>
            <a:endParaRPr lang="zh-CN" altLang="en-US" sz="32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52531" y="807266"/>
            <a:ext cx="697627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3.4</a:t>
            </a:r>
            <a:endParaRPr lang="zh-CN" altLang="en-US" sz="32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816787" y="807266"/>
            <a:ext cx="902811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13.6</a:t>
            </a:r>
            <a:endParaRPr lang="zh-CN" altLang="en-US" sz="32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1022327" y="807266"/>
            <a:ext cx="697627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1.7</a:t>
            </a:r>
            <a:endParaRPr lang="zh-CN" altLang="en-US" sz="32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50850" y="1618925"/>
            <a:ext cx="1415772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竖式略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3474516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456755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一罐茶叶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26.6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一个茶杯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买一个茶杯和一罐茶叶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,40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元够吗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2265327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26.6+4.5=31.1(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40&gt;31.1,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够。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2277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345</TotalTime>
  <Words>138</Words>
  <Application>Microsoft Office PowerPoint</Application>
  <PresentationFormat>宽屏</PresentationFormat>
  <Paragraphs>33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48</cp:revision>
  <dcterms:created xsi:type="dcterms:W3CDTF">2021-07-19T03:09:34Z</dcterms:created>
  <dcterms:modified xsi:type="dcterms:W3CDTF">2026-02-11T09:53:00Z</dcterms:modified>
</cp:coreProperties>
</file>